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ominik Špetík" initials="" lastIdx="1" clrIdx="0">
    <p:extLst>
      <p:ext uri="{19B8F6BF-5375-455C-9EA6-DF929625EA0E}">
        <p15:presenceInfo xmlns:p15="http://schemas.microsoft.com/office/powerpoint/2012/main" userId="S::dominik.spetik@skolasedliste.cz::997c4735-4741-4c56-89fb-dca7d47451c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7D816"/>
    <a:srgbClr val="D3BF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F4CB9E8-9EC1-4971-8D68-F067483843DF}" v="469" dt="2024-01-22T17:45:25.709"/>
    <p1510:client id="{D7F52241-AB45-8042-AE1F-D64D1207D662}" v="25" dt="2024-01-22T17:46:12.8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commentAuthors" Target="commentAuthors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minik Špetík" userId="S::dominik.spetik@skolasedliste.cz::997c4735-4741-4c56-89fb-dca7d47451c1" providerId="AD" clId="Web-{5F4CB9E8-9EC1-4971-8D68-F067483843DF}"/>
    <pc:docChg chg="delSld modSld sldOrd">
      <pc:chgData name="Dominik Špetík" userId="S::dominik.spetik@skolasedliste.cz::997c4735-4741-4c56-89fb-dca7d47451c1" providerId="AD" clId="Web-{5F4CB9E8-9EC1-4971-8D68-F067483843DF}" dt="2024-01-22T17:45:25.709" v="249"/>
      <pc:docMkLst>
        <pc:docMk/>
      </pc:docMkLst>
      <pc:sldChg chg="delSp modSp ord">
        <pc:chgData name="Dominik Špetík" userId="S::dominik.spetik@skolasedliste.cz::997c4735-4741-4c56-89fb-dca7d47451c1" providerId="AD" clId="Web-{5F4CB9E8-9EC1-4971-8D68-F067483843DF}" dt="2024-01-22T17:33:34.674" v="245"/>
        <pc:sldMkLst>
          <pc:docMk/>
          <pc:sldMk cId="2307456554" sldId="256"/>
        </pc:sldMkLst>
        <pc:spChg chg="mod">
          <ac:chgData name="Dominik Špetík" userId="S::dominik.spetik@skolasedliste.cz::997c4735-4741-4c56-89fb-dca7d47451c1" providerId="AD" clId="Web-{5F4CB9E8-9EC1-4971-8D68-F067483843DF}" dt="2024-01-22T17:32:10" v="244" actId="14100"/>
          <ac:spMkLst>
            <pc:docMk/>
            <pc:sldMk cId="2307456554" sldId="256"/>
            <ac:spMk id="2" creationId="{CB2323B3-5747-5301-E9A6-253950BA956F}"/>
          </ac:spMkLst>
        </pc:spChg>
        <pc:spChg chg="del">
          <ac:chgData name="Dominik Špetík" userId="S::dominik.spetik@skolasedliste.cz::997c4735-4741-4c56-89fb-dca7d47451c1" providerId="AD" clId="Web-{5F4CB9E8-9EC1-4971-8D68-F067483843DF}" dt="2024-01-22T17:24:11.284" v="0"/>
          <ac:spMkLst>
            <pc:docMk/>
            <pc:sldMk cId="2307456554" sldId="256"/>
            <ac:spMk id="4" creationId="{2A99A7DF-3FBF-1A2B-DA74-8EA9B3482F63}"/>
          </ac:spMkLst>
        </pc:spChg>
        <pc:spChg chg="mod">
          <ac:chgData name="Dominik Špetík" userId="S::dominik.spetik@skolasedliste.cz::997c4735-4741-4c56-89fb-dca7d47451c1" providerId="AD" clId="Web-{5F4CB9E8-9EC1-4971-8D68-F067483843DF}" dt="2024-01-22T17:31:38.890" v="238" actId="20577"/>
          <ac:spMkLst>
            <pc:docMk/>
            <pc:sldMk cId="2307456554" sldId="256"/>
            <ac:spMk id="5" creationId="{30CF68A3-E574-AE8F-166A-461B287AA167}"/>
          </ac:spMkLst>
        </pc:spChg>
      </pc:sldChg>
      <pc:sldChg chg="delSp modSp mod setBg">
        <pc:chgData name="Dominik Špetík" userId="S::dominik.spetik@skolasedliste.cz::997c4735-4741-4c56-89fb-dca7d47451c1" providerId="AD" clId="Web-{5F4CB9E8-9EC1-4971-8D68-F067483843DF}" dt="2024-01-22T17:45:25.709" v="249"/>
        <pc:sldMkLst>
          <pc:docMk/>
          <pc:sldMk cId="3507877530" sldId="258"/>
        </pc:sldMkLst>
        <pc:picChg chg="del mod">
          <ac:chgData name="Dominik Špetík" userId="S::dominik.spetik@skolasedliste.cz::997c4735-4741-4c56-89fb-dca7d47451c1" providerId="AD" clId="Web-{5F4CB9E8-9EC1-4971-8D68-F067483843DF}" dt="2024-01-22T17:45:25.709" v="249"/>
          <ac:picMkLst>
            <pc:docMk/>
            <pc:sldMk cId="3507877530" sldId="258"/>
            <ac:picMk id="3" creationId="{DC7232F0-9B13-4F33-83DE-160958F5CE2E}"/>
          </ac:picMkLst>
        </pc:picChg>
      </pc:sldChg>
      <pc:sldChg chg="del">
        <pc:chgData name="Dominik Špetík" userId="S::dominik.spetik@skolasedliste.cz::997c4735-4741-4c56-89fb-dca7d47451c1" providerId="AD" clId="Web-{5F4CB9E8-9EC1-4971-8D68-F067483843DF}" dt="2024-01-22T17:44:21.160" v="246"/>
        <pc:sldMkLst>
          <pc:docMk/>
          <pc:sldMk cId="2176368579" sldId="259"/>
        </pc:sldMkLst>
      </pc:sldChg>
    </pc:docChg>
  </pc:docChgLst>
  <pc:docChgLst>
    <pc:chgData name="Dominik Špetík" userId="997c4735-4741-4c56-89fb-dca7d47451c1" providerId="ADAL" clId="{D7F52241-AB45-8042-AE1F-D64D1207D662}"/>
    <pc:docChg chg="undo custSel addSld delSld modSld">
      <pc:chgData name="Dominik Špetík" userId="997c4735-4741-4c56-89fb-dca7d47451c1" providerId="ADAL" clId="{D7F52241-AB45-8042-AE1F-D64D1207D662}" dt="2024-01-22T17:46:48.552" v="29" actId="680"/>
      <pc:docMkLst>
        <pc:docMk/>
      </pc:docMkLst>
      <pc:sldChg chg="addSp modSp addCm delCm">
        <pc:chgData name="Dominik Špetík" userId="997c4735-4741-4c56-89fb-dca7d47451c1" providerId="ADAL" clId="{D7F52241-AB45-8042-AE1F-D64D1207D662}" dt="2024-01-22T17:23:06.171" v="14" actId="1076"/>
        <pc:sldMkLst>
          <pc:docMk/>
          <pc:sldMk cId="2307456554" sldId="256"/>
        </pc:sldMkLst>
        <pc:spChg chg="add mod">
          <ac:chgData name="Dominik Špetík" userId="997c4735-4741-4c56-89fb-dca7d47451c1" providerId="ADAL" clId="{D7F52241-AB45-8042-AE1F-D64D1207D662}" dt="2024-01-22T17:22:47.473" v="10" actId="5793"/>
          <ac:spMkLst>
            <pc:docMk/>
            <pc:sldMk cId="2307456554" sldId="256"/>
            <ac:spMk id="3" creationId="{52D007FA-B780-7F76-8E60-5F31E4038FA1}"/>
          </ac:spMkLst>
        </pc:spChg>
        <pc:spChg chg="add mod">
          <ac:chgData name="Dominik Špetík" userId="997c4735-4741-4c56-89fb-dca7d47451c1" providerId="ADAL" clId="{D7F52241-AB45-8042-AE1F-D64D1207D662}" dt="2024-01-22T17:23:06.171" v="14" actId="1076"/>
          <ac:spMkLst>
            <pc:docMk/>
            <pc:sldMk cId="2307456554" sldId="256"/>
            <ac:spMk id="4" creationId="{2A99A7DF-3FBF-1A2B-DA74-8EA9B3482F63}"/>
          </ac:spMkLst>
        </pc:spChg>
        <pc:spChg chg="mod">
          <ac:chgData name="Dominik Špetík" userId="997c4735-4741-4c56-89fb-dca7d47451c1" providerId="ADAL" clId="{D7F52241-AB45-8042-AE1F-D64D1207D662}" dt="2024-01-22T17:20:12.686" v="5" actId="21"/>
          <ac:spMkLst>
            <pc:docMk/>
            <pc:sldMk cId="2307456554" sldId="256"/>
            <ac:spMk id="5" creationId="{30CF68A3-E574-AE8F-166A-461B287AA167}"/>
          </ac:spMkLst>
        </pc:spChg>
      </pc:sldChg>
      <pc:sldChg chg="addSp modSp new">
        <pc:chgData name="Dominik Špetík" userId="997c4735-4741-4c56-89fb-dca7d47451c1" providerId="ADAL" clId="{D7F52241-AB45-8042-AE1F-D64D1207D662}" dt="2024-01-22T17:46:12.848" v="27" actId="14100"/>
        <pc:sldMkLst>
          <pc:docMk/>
          <pc:sldMk cId="1862572423" sldId="258"/>
        </pc:sldMkLst>
        <pc:picChg chg="add mod">
          <ac:chgData name="Dominik Špetík" userId="997c4735-4741-4c56-89fb-dca7d47451c1" providerId="ADAL" clId="{D7F52241-AB45-8042-AE1F-D64D1207D662}" dt="2024-01-22T17:46:12.848" v="27" actId="14100"/>
          <ac:picMkLst>
            <pc:docMk/>
            <pc:sldMk cId="1862572423" sldId="258"/>
            <ac:picMk id="2" creationId="{596333AC-7015-7BBF-0450-74B9C943411B}"/>
          </ac:picMkLst>
        </pc:picChg>
      </pc:sldChg>
      <pc:sldChg chg="addSp delSp modSp new del">
        <pc:chgData name="Dominik Špetík" userId="997c4735-4741-4c56-89fb-dca7d47451c1" providerId="ADAL" clId="{D7F52241-AB45-8042-AE1F-D64D1207D662}" dt="2024-01-22T17:46:00.489" v="24" actId="21"/>
        <pc:sldMkLst>
          <pc:docMk/>
          <pc:sldMk cId="3507877530" sldId="258"/>
        </pc:sldMkLst>
        <pc:picChg chg="add del mod">
          <ac:chgData name="Dominik Špetík" userId="997c4735-4741-4c56-89fb-dca7d47451c1" providerId="ADAL" clId="{D7F52241-AB45-8042-AE1F-D64D1207D662}" dt="2024-01-22T17:43:42.288" v="22" actId="21"/>
          <ac:picMkLst>
            <pc:docMk/>
            <pc:sldMk cId="3507877530" sldId="258"/>
            <ac:picMk id="2" creationId="{9BC99106-4CE4-00AF-C210-81DD22046C74}"/>
          </ac:picMkLst>
        </pc:picChg>
        <pc:picChg chg="add">
          <ac:chgData name="Dominik Špetík" userId="997c4735-4741-4c56-89fb-dca7d47451c1" providerId="ADAL" clId="{D7F52241-AB45-8042-AE1F-D64D1207D662}" dt="2024-01-22T17:43:49.947" v="23" actId="931"/>
          <ac:picMkLst>
            <pc:docMk/>
            <pc:sldMk cId="3507877530" sldId="258"/>
            <ac:picMk id="3" creationId="{DC7232F0-9B13-4F33-83DE-160958F5CE2E}"/>
          </ac:picMkLst>
        </pc:picChg>
      </pc:sldChg>
      <pc:sldChg chg="new del">
        <pc:chgData name="Dominik Špetík" userId="997c4735-4741-4c56-89fb-dca7d47451c1" providerId="ADAL" clId="{D7F52241-AB45-8042-AE1F-D64D1207D662}" dt="2024-01-22T17:46:48.552" v="29" actId="680"/>
        <pc:sldMkLst>
          <pc:docMk/>
          <pc:sldMk cId="1730647136" sldId="259"/>
        </pc:sldMkLst>
      </pc:sldChg>
      <pc:sldChg chg="new">
        <pc:chgData name="Dominik Špetík" userId="997c4735-4741-4c56-89fb-dca7d47451c1" providerId="ADAL" clId="{D7F52241-AB45-8042-AE1F-D64D1207D662}" dt="2024-01-22T17:43:03.316" v="16" actId="680"/>
        <pc:sldMkLst>
          <pc:docMk/>
          <pc:sldMk cId="2176368579" sldId="259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1AAFFD-5EF4-A4E5-AE00-EB9119FFC5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1897AEB-2C69-5A33-E34B-D6DD4CEC15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A6C5C10-509B-13F2-81F8-75DB6FD00C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D0B4E96-6D27-BDB0-61BE-F1FF6F27E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0FA1BC5-9E91-0D73-988E-65C542ED8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41537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62642BF-6627-E3A8-858A-7B9B82E10D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BA3AC3C6-F56F-9765-7601-B7F40D8C67B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4AD0C02-6417-C938-C643-585DDBB809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B03DF649-CF0E-F339-F669-2234F8200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75A306-4E11-DE95-4A3A-4CA8EE119B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35913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B31D396-CBC8-2516-A21A-C42BFF9816C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D17D3650-C176-CD75-C046-F76E9FCB57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A041B31-EC01-04B7-CE9D-A88A1F8BC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22AE82C-4B5F-3847-422D-6402809275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DF0C9AE-CA3F-7EF0-DF02-AD8E13F23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91792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BCC3D3-24BC-73F3-5E5E-521DCB1282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E25FA6C-423A-80C3-8295-668F409836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BABCD47-AC1A-1169-3EFE-75752E32D9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A82BF4C-48E6-A075-8322-4C63DA2255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901A37E-A6BD-8351-A549-20BA033C91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7451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2DEB2E-7C9D-E076-6BD6-8F807161C4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67CC341-44E0-05A3-65E3-C47F1F5BB1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F40139F-93DD-5261-6192-20710077EC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D6E077-A9A8-5301-064F-BC80BA458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CB507F-8896-4642-3CEB-D64549911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72686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06CD160-E158-7472-5BA1-AD3AA2C09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6DE46C3-1870-3D3C-F341-8C0835EC487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7C0F3B4-B0E8-B419-002E-3D1AAACA275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6A6EA4C-1867-1702-1E8E-B595D5D697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C7414FC-A1D6-59E4-EE59-31643FCF0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896C748-7B56-6710-64C7-15C953E49C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130405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874E3A-0A8A-7C9C-8905-D825618180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4DD8AEC-7DED-4D22-7A1D-F2EAFFC3FB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454DD68B-E7F4-0E8F-1F88-7C0522B267C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C2E1037-D1EA-D5B2-121A-F0F6AED26EE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915B0DF2-78C2-74B5-8453-DE5AACEF345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1D08741B-1324-4947-165C-32603397A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D6D272B-8D6D-770E-EEC6-7C276BA49E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435E71-1377-7915-8FA7-3714A48A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5982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7020F01-B371-3FA4-994E-533EE6D814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F1F973E5-9D1B-3DDD-D116-D46527631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41F423D4-5A69-CFFB-90FD-0376FA43C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1ADCF128-25BC-A7EB-9412-D5D4562A2E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50845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12502BA5-9731-229B-84C5-3FE58EBE8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A1268C2-EFC8-7FDE-A2AA-9CE5FAA93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DC5B843-6DBE-0117-A2E6-72971AA796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523947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76EADA-60AC-5C8B-9EBD-AAEB7B98C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371D5FD-52D0-4580-07CD-C448FB3752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6FCB74B-EF39-AFED-297E-963EBC758D7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3EB018B1-03A6-DD0E-DE92-C031D45C5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5791571-F8CA-CBD7-31F6-5E2F4DB6E9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7919887-5F7B-BEA0-28D0-8A19FD26D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337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D2AE6A-91DD-4059-E9E0-C56BA7007D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9EBA3EBC-7199-AB87-FEA0-2DF0A970ED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2E17C6D-9E8E-221D-4846-73B50E3FD7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0DC0DD-371A-0162-B353-4AD88A6500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0620BFA-B7AF-726E-36F1-6BA554E84A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9ADDE56-9971-7517-587E-41C9EC6454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378816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FA2D505-1A3B-0B11-C39B-8B88C83B0E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71596F6-D3DB-25C4-6A9D-D16BAA6EEBF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822BCB-8C98-2B52-D3E2-BE4CDA5D9C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09817F4-F8D5-4DAA-80CC-08DAAB761785}" type="datetimeFigureOut">
              <a:rPr lang="cs-CZ" smtClean="0"/>
              <a:t>22.01.2024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A74938-FB4E-AC2F-9A10-8FE9A6A406F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1D759F0-60D8-899E-A94C-E156D5082D1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B7D5361-6D5C-4196-8DD3-31B13203E9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230096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3" name="Rectangle 2061">
            <a:extLst>
              <a:ext uri="{FF2B5EF4-FFF2-40B4-BE49-F238E27FC236}">
                <a16:creationId xmlns:a16="http://schemas.microsoft.com/office/drawing/2014/main" id="{86FF76B9-219D-4469-AF87-0236D29032F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071" name="Group 2063">
            <a:extLst>
              <a:ext uri="{FF2B5EF4-FFF2-40B4-BE49-F238E27FC236}">
                <a16:creationId xmlns:a16="http://schemas.microsoft.com/office/drawing/2014/main" id="{DB88BD78-87E1-424D-B479-C37D8E41B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flipH="1">
            <a:off x="10964637" y="2358"/>
            <a:ext cx="1876653" cy="1766008"/>
            <a:chOff x="-648769" y="2358"/>
            <a:chExt cx="1876653" cy="1766008"/>
          </a:xfrm>
        </p:grpSpPr>
        <p:sp>
          <p:nvSpPr>
            <p:cNvPr id="2065" name="Freeform: Shape 2064">
              <a:extLst>
                <a:ext uri="{FF2B5EF4-FFF2-40B4-BE49-F238E27FC236}">
                  <a16:creationId xmlns:a16="http://schemas.microsoft.com/office/drawing/2014/main" id="{C05EB894-9410-4B20-95E4-7A25101AB8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-415188" y="-231223"/>
              <a:ext cx="1409491" cy="1876653"/>
            </a:xfrm>
            <a:custGeom>
              <a:avLst/>
              <a:gdLst>
                <a:gd name="connsiteX0" fmla="*/ 0 w 1409491"/>
                <a:gd name="connsiteY0" fmla="*/ 643075 h 1876653"/>
                <a:gd name="connsiteX1" fmla="*/ 643075 w 1409491"/>
                <a:gd name="connsiteY1" fmla="*/ 0 h 1876653"/>
                <a:gd name="connsiteX2" fmla="*/ 1409491 w 1409491"/>
                <a:gd name="connsiteY2" fmla="*/ 0 h 1876653"/>
                <a:gd name="connsiteX3" fmla="*/ 1409491 w 1409491"/>
                <a:gd name="connsiteY3" fmla="*/ 1876653 h 1876653"/>
                <a:gd name="connsiteX4" fmla="*/ 1233578 w 1409491"/>
                <a:gd name="connsiteY4" fmla="*/ 1876653 h 18766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09491" h="1876653">
                  <a:moveTo>
                    <a:pt x="0" y="643075"/>
                  </a:moveTo>
                  <a:lnTo>
                    <a:pt x="643075" y="0"/>
                  </a:lnTo>
                  <a:lnTo>
                    <a:pt x="1409491" y="0"/>
                  </a:lnTo>
                  <a:lnTo>
                    <a:pt x="1409491" y="1876653"/>
                  </a:lnTo>
                  <a:lnTo>
                    <a:pt x="1233578" y="1876653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73" name="Rectangle 2065">
              <a:extLst>
                <a:ext uri="{FF2B5EF4-FFF2-40B4-BE49-F238E27FC236}">
                  <a16:creationId xmlns:a16="http://schemas.microsoft.com/office/drawing/2014/main" id="{166E38B6-B050-4340-8E8F-3A971DADC03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301285" y="128278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075" name="Rectangle 2067">
            <a:extLst>
              <a:ext uri="{FF2B5EF4-FFF2-40B4-BE49-F238E27FC236}">
                <a16:creationId xmlns:a16="http://schemas.microsoft.com/office/drawing/2014/main" id="{2E80C965-DB6D-4F81-9E9E-B027384D0B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700000">
            <a:off x="2737196" y="6033666"/>
            <a:ext cx="645368" cy="645368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76" name="Isosceles Triangle 2069">
            <a:extLst>
              <a:ext uri="{FF2B5EF4-FFF2-40B4-BE49-F238E27FC236}">
                <a16:creationId xmlns:a16="http://schemas.microsoft.com/office/drawing/2014/main" id="{633C5E46-DAC5-4661-9C87-22B08E2A512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43436" y="5721108"/>
            <a:ext cx="2261965" cy="1136891"/>
          </a:xfrm>
          <a:prstGeom prst="triangle">
            <a:avLst>
              <a:gd name="adj" fmla="val 50000"/>
            </a:avLst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DA2E7C1E-2B5A-4BBA-AE51-1CD8C19309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45180" y="643467"/>
            <a:ext cx="9901640" cy="55710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57" name="Rectangle 6">
            <a:extLst>
              <a:ext uri="{FF2B5EF4-FFF2-40B4-BE49-F238E27FC236}">
                <a16:creationId xmlns:a16="http://schemas.microsoft.com/office/drawing/2014/main" id="{43DF76B1-5174-4FAF-9D19-FFEE9842683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1826088" y="1229130"/>
            <a:ext cx="8542300" cy="4399739"/>
          </a:xfrm>
          <a:custGeom>
            <a:avLst/>
            <a:gdLst>
              <a:gd name="connsiteX0" fmla="*/ 0 w 8542300"/>
              <a:gd name="connsiteY0" fmla="*/ 0 h 4399739"/>
              <a:gd name="connsiteX1" fmla="*/ 571677 w 8542300"/>
              <a:gd name="connsiteY1" fmla="*/ 0 h 4399739"/>
              <a:gd name="connsiteX2" fmla="*/ 972508 w 8542300"/>
              <a:gd name="connsiteY2" fmla="*/ 0 h 4399739"/>
              <a:gd name="connsiteX3" fmla="*/ 1800454 w 8542300"/>
              <a:gd name="connsiteY3" fmla="*/ 0 h 4399739"/>
              <a:gd name="connsiteX4" fmla="*/ 2372131 w 8542300"/>
              <a:gd name="connsiteY4" fmla="*/ 0 h 4399739"/>
              <a:gd name="connsiteX5" fmla="*/ 2943808 w 8542300"/>
              <a:gd name="connsiteY5" fmla="*/ 0 h 4399739"/>
              <a:gd name="connsiteX6" fmla="*/ 3771754 w 8542300"/>
              <a:gd name="connsiteY6" fmla="*/ 0 h 4399739"/>
              <a:gd name="connsiteX7" fmla="*/ 4258008 w 8542300"/>
              <a:gd name="connsiteY7" fmla="*/ 0 h 4399739"/>
              <a:gd name="connsiteX8" fmla="*/ 5085954 w 8542300"/>
              <a:gd name="connsiteY8" fmla="*/ 0 h 4399739"/>
              <a:gd name="connsiteX9" fmla="*/ 5913900 w 8542300"/>
              <a:gd name="connsiteY9" fmla="*/ 0 h 4399739"/>
              <a:gd name="connsiteX10" fmla="*/ 6571000 w 8542300"/>
              <a:gd name="connsiteY10" fmla="*/ 0 h 4399739"/>
              <a:gd name="connsiteX11" fmla="*/ 7398946 w 8542300"/>
              <a:gd name="connsiteY11" fmla="*/ 0 h 4399739"/>
              <a:gd name="connsiteX12" fmla="*/ 7970623 w 8542300"/>
              <a:gd name="connsiteY12" fmla="*/ 0 h 4399739"/>
              <a:gd name="connsiteX13" fmla="*/ 8542300 w 8542300"/>
              <a:gd name="connsiteY13" fmla="*/ 0 h 4399739"/>
              <a:gd name="connsiteX14" fmla="*/ 8542300 w 8542300"/>
              <a:gd name="connsiteY14" fmla="*/ 672532 h 4399739"/>
              <a:gd name="connsiteX15" fmla="*/ 8542300 w 8542300"/>
              <a:gd name="connsiteY15" fmla="*/ 1301066 h 4399739"/>
              <a:gd name="connsiteX16" fmla="*/ 8542300 w 8542300"/>
              <a:gd name="connsiteY16" fmla="*/ 1929600 h 4399739"/>
              <a:gd name="connsiteX17" fmla="*/ 8542300 w 8542300"/>
              <a:gd name="connsiteY17" fmla="*/ 2602131 h 4399739"/>
              <a:gd name="connsiteX18" fmla="*/ 8542300 w 8542300"/>
              <a:gd name="connsiteY18" fmla="*/ 3274663 h 4399739"/>
              <a:gd name="connsiteX19" fmla="*/ 8542300 w 8542300"/>
              <a:gd name="connsiteY19" fmla="*/ 4399739 h 4399739"/>
              <a:gd name="connsiteX20" fmla="*/ 8141469 w 8542300"/>
              <a:gd name="connsiteY20" fmla="*/ 4399739 h 4399739"/>
              <a:gd name="connsiteX21" fmla="*/ 7313523 w 8542300"/>
              <a:gd name="connsiteY21" fmla="*/ 4399739 h 4399739"/>
              <a:gd name="connsiteX22" fmla="*/ 6656423 w 8542300"/>
              <a:gd name="connsiteY22" fmla="*/ 4399739 h 4399739"/>
              <a:gd name="connsiteX23" fmla="*/ 6170169 w 8542300"/>
              <a:gd name="connsiteY23" fmla="*/ 4399739 h 4399739"/>
              <a:gd name="connsiteX24" fmla="*/ 5513069 w 8542300"/>
              <a:gd name="connsiteY24" fmla="*/ 4399739 h 4399739"/>
              <a:gd name="connsiteX25" fmla="*/ 5112238 w 8542300"/>
              <a:gd name="connsiteY25" fmla="*/ 4399739 h 4399739"/>
              <a:gd name="connsiteX26" fmla="*/ 4711407 w 8542300"/>
              <a:gd name="connsiteY26" fmla="*/ 4399739 h 4399739"/>
              <a:gd name="connsiteX27" fmla="*/ 4054307 w 8542300"/>
              <a:gd name="connsiteY27" fmla="*/ 4399739 h 4399739"/>
              <a:gd name="connsiteX28" fmla="*/ 3568053 w 8542300"/>
              <a:gd name="connsiteY28" fmla="*/ 4399739 h 4399739"/>
              <a:gd name="connsiteX29" fmla="*/ 2825530 w 8542300"/>
              <a:gd name="connsiteY29" fmla="*/ 4399739 h 4399739"/>
              <a:gd name="connsiteX30" fmla="*/ 2339276 w 8542300"/>
              <a:gd name="connsiteY30" fmla="*/ 4399739 h 4399739"/>
              <a:gd name="connsiteX31" fmla="*/ 1596753 w 8542300"/>
              <a:gd name="connsiteY31" fmla="*/ 4399739 h 4399739"/>
              <a:gd name="connsiteX32" fmla="*/ 1195922 w 8542300"/>
              <a:gd name="connsiteY32" fmla="*/ 4399739 h 4399739"/>
              <a:gd name="connsiteX33" fmla="*/ 0 w 8542300"/>
              <a:gd name="connsiteY33" fmla="*/ 4399739 h 4399739"/>
              <a:gd name="connsiteX34" fmla="*/ 0 w 8542300"/>
              <a:gd name="connsiteY34" fmla="*/ 3859200 h 4399739"/>
              <a:gd name="connsiteX35" fmla="*/ 0 w 8542300"/>
              <a:gd name="connsiteY35" fmla="*/ 3142671 h 4399739"/>
              <a:gd name="connsiteX36" fmla="*/ 0 w 8542300"/>
              <a:gd name="connsiteY36" fmla="*/ 2558134 h 4399739"/>
              <a:gd name="connsiteX37" fmla="*/ 0 w 8542300"/>
              <a:gd name="connsiteY37" fmla="*/ 1841605 h 4399739"/>
              <a:gd name="connsiteX38" fmla="*/ 0 w 8542300"/>
              <a:gd name="connsiteY38" fmla="*/ 1301066 h 4399739"/>
              <a:gd name="connsiteX39" fmla="*/ 0 w 8542300"/>
              <a:gd name="connsiteY39" fmla="*/ 804524 h 4399739"/>
              <a:gd name="connsiteX40" fmla="*/ 0 w 8542300"/>
              <a:gd name="connsiteY40" fmla="*/ 0 h 43997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8542300" h="4399739" extrusionOk="0">
                <a:moveTo>
                  <a:pt x="0" y="0"/>
                </a:moveTo>
                <a:cubicBezTo>
                  <a:pt x="165201" y="23177"/>
                  <a:pt x="312854" y="-25914"/>
                  <a:pt x="571677" y="0"/>
                </a:cubicBezTo>
                <a:cubicBezTo>
                  <a:pt x="827504" y="28979"/>
                  <a:pt x="807137" y="-19635"/>
                  <a:pt x="972508" y="0"/>
                </a:cubicBezTo>
                <a:cubicBezTo>
                  <a:pt x="1098068" y="52831"/>
                  <a:pt x="1547530" y="49115"/>
                  <a:pt x="1800454" y="0"/>
                </a:cubicBezTo>
                <a:cubicBezTo>
                  <a:pt x="2041092" y="-12021"/>
                  <a:pt x="2115477" y="31384"/>
                  <a:pt x="2372131" y="0"/>
                </a:cubicBezTo>
                <a:cubicBezTo>
                  <a:pt x="2659155" y="-25265"/>
                  <a:pt x="2738966" y="-13214"/>
                  <a:pt x="2943808" y="0"/>
                </a:cubicBezTo>
                <a:cubicBezTo>
                  <a:pt x="3103500" y="-16678"/>
                  <a:pt x="3448287" y="6443"/>
                  <a:pt x="3771754" y="0"/>
                </a:cubicBezTo>
                <a:cubicBezTo>
                  <a:pt x="4066497" y="19120"/>
                  <a:pt x="4070704" y="24425"/>
                  <a:pt x="4258008" y="0"/>
                </a:cubicBezTo>
                <a:cubicBezTo>
                  <a:pt x="4483234" y="-2569"/>
                  <a:pt x="4779984" y="-8381"/>
                  <a:pt x="5085954" y="0"/>
                </a:cubicBezTo>
                <a:cubicBezTo>
                  <a:pt x="5422353" y="17346"/>
                  <a:pt x="5612474" y="-22135"/>
                  <a:pt x="5913900" y="0"/>
                </a:cubicBezTo>
                <a:cubicBezTo>
                  <a:pt x="6232483" y="39019"/>
                  <a:pt x="6391662" y="35438"/>
                  <a:pt x="6571000" y="0"/>
                </a:cubicBezTo>
                <a:cubicBezTo>
                  <a:pt x="6793373" y="44753"/>
                  <a:pt x="7069329" y="39988"/>
                  <a:pt x="7398946" y="0"/>
                </a:cubicBezTo>
                <a:cubicBezTo>
                  <a:pt x="7746276" y="-23181"/>
                  <a:pt x="7724476" y="-24799"/>
                  <a:pt x="7970623" y="0"/>
                </a:cubicBezTo>
                <a:cubicBezTo>
                  <a:pt x="8194163" y="24992"/>
                  <a:pt x="8307666" y="-23577"/>
                  <a:pt x="8542300" y="0"/>
                </a:cubicBezTo>
                <a:cubicBezTo>
                  <a:pt x="8567229" y="321169"/>
                  <a:pt x="8566803" y="350620"/>
                  <a:pt x="8542300" y="672532"/>
                </a:cubicBezTo>
                <a:cubicBezTo>
                  <a:pt x="8518199" y="980243"/>
                  <a:pt x="8494446" y="1149800"/>
                  <a:pt x="8542300" y="1301066"/>
                </a:cubicBezTo>
                <a:cubicBezTo>
                  <a:pt x="8559684" y="1473802"/>
                  <a:pt x="8586112" y="1715303"/>
                  <a:pt x="8542300" y="1929600"/>
                </a:cubicBezTo>
                <a:cubicBezTo>
                  <a:pt x="8533022" y="2185442"/>
                  <a:pt x="8557220" y="2327838"/>
                  <a:pt x="8542300" y="2602131"/>
                </a:cubicBezTo>
                <a:cubicBezTo>
                  <a:pt x="8525785" y="2896119"/>
                  <a:pt x="8511170" y="3128280"/>
                  <a:pt x="8542300" y="3274663"/>
                </a:cubicBezTo>
                <a:cubicBezTo>
                  <a:pt x="8543781" y="3433206"/>
                  <a:pt x="8459931" y="4038111"/>
                  <a:pt x="8542300" y="4399739"/>
                </a:cubicBezTo>
                <a:cubicBezTo>
                  <a:pt x="8357614" y="4394164"/>
                  <a:pt x="8292252" y="4391680"/>
                  <a:pt x="8141469" y="4399739"/>
                </a:cubicBezTo>
                <a:cubicBezTo>
                  <a:pt x="7989813" y="4415147"/>
                  <a:pt x="7655165" y="4456334"/>
                  <a:pt x="7313523" y="4399739"/>
                </a:cubicBezTo>
                <a:cubicBezTo>
                  <a:pt x="6953073" y="4396996"/>
                  <a:pt x="6974238" y="4414195"/>
                  <a:pt x="6656423" y="4399739"/>
                </a:cubicBezTo>
                <a:cubicBezTo>
                  <a:pt x="6336517" y="4381174"/>
                  <a:pt x="6344403" y="4393098"/>
                  <a:pt x="6170169" y="4399739"/>
                </a:cubicBezTo>
                <a:cubicBezTo>
                  <a:pt x="6009668" y="4412209"/>
                  <a:pt x="5747430" y="4421146"/>
                  <a:pt x="5513069" y="4399739"/>
                </a:cubicBezTo>
                <a:cubicBezTo>
                  <a:pt x="5259270" y="4395133"/>
                  <a:pt x="5194584" y="4376139"/>
                  <a:pt x="5112238" y="4399739"/>
                </a:cubicBezTo>
                <a:cubicBezTo>
                  <a:pt x="5044261" y="4399201"/>
                  <a:pt x="4878809" y="4379514"/>
                  <a:pt x="4711407" y="4399739"/>
                </a:cubicBezTo>
                <a:cubicBezTo>
                  <a:pt x="4552764" y="4388657"/>
                  <a:pt x="4240210" y="4367008"/>
                  <a:pt x="4054307" y="4399739"/>
                </a:cubicBezTo>
                <a:cubicBezTo>
                  <a:pt x="3864963" y="4428181"/>
                  <a:pt x="3782065" y="4404877"/>
                  <a:pt x="3568053" y="4399739"/>
                </a:cubicBezTo>
                <a:cubicBezTo>
                  <a:pt x="3412626" y="4394518"/>
                  <a:pt x="3040574" y="4466899"/>
                  <a:pt x="2825530" y="4399739"/>
                </a:cubicBezTo>
                <a:cubicBezTo>
                  <a:pt x="2602368" y="4385415"/>
                  <a:pt x="2575675" y="4416533"/>
                  <a:pt x="2339276" y="4399739"/>
                </a:cubicBezTo>
                <a:cubicBezTo>
                  <a:pt x="2121792" y="4381161"/>
                  <a:pt x="1810554" y="4405754"/>
                  <a:pt x="1596753" y="4399739"/>
                </a:cubicBezTo>
                <a:cubicBezTo>
                  <a:pt x="1412067" y="4423348"/>
                  <a:pt x="1365096" y="4417459"/>
                  <a:pt x="1195922" y="4399739"/>
                </a:cubicBezTo>
                <a:cubicBezTo>
                  <a:pt x="1044956" y="4401996"/>
                  <a:pt x="428486" y="4368571"/>
                  <a:pt x="0" y="4399739"/>
                </a:cubicBezTo>
                <a:cubicBezTo>
                  <a:pt x="-30490" y="4286466"/>
                  <a:pt x="6274" y="4003071"/>
                  <a:pt x="0" y="3859200"/>
                </a:cubicBezTo>
                <a:cubicBezTo>
                  <a:pt x="39566" y="3708532"/>
                  <a:pt x="-48517" y="3355663"/>
                  <a:pt x="0" y="3142671"/>
                </a:cubicBezTo>
                <a:cubicBezTo>
                  <a:pt x="7487" y="2890672"/>
                  <a:pt x="-19972" y="2825841"/>
                  <a:pt x="0" y="2558134"/>
                </a:cubicBezTo>
                <a:cubicBezTo>
                  <a:pt x="16711" y="2290323"/>
                  <a:pt x="31966" y="2081870"/>
                  <a:pt x="0" y="1841605"/>
                </a:cubicBezTo>
                <a:cubicBezTo>
                  <a:pt x="-17355" y="1587988"/>
                  <a:pt x="-20737" y="1541183"/>
                  <a:pt x="0" y="1301066"/>
                </a:cubicBezTo>
                <a:cubicBezTo>
                  <a:pt x="7866" y="1066386"/>
                  <a:pt x="8863" y="886427"/>
                  <a:pt x="0" y="804524"/>
                </a:cubicBezTo>
                <a:cubicBezTo>
                  <a:pt x="-5382" y="657339"/>
                  <a:pt x="41789" y="364531"/>
                  <a:pt x="0" y="0"/>
                </a:cubicBezTo>
                <a:close/>
              </a:path>
            </a:pathLst>
          </a:custGeom>
          <a:noFill/>
          <a:ln w="4762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custGeom>
                    <a:avLst/>
                    <a:gdLst>
                      <a:gd name="connsiteX0" fmla="*/ 0 w 8542300"/>
                      <a:gd name="connsiteY0" fmla="*/ 0 h 4399739"/>
                      <a:gd name="connsiteX1" fmla="*/ 571677 w 8542300"/>
                      <a:gd name="connsiteY1" fmla="*/ 0 h 4399739"/>
                      <a:gd name="connsiteX2" fmla="*/ 972508 w 8542300"/>
                      <a:gd name="connsiteY2" fmla="*/ 0 h 4399739"/>
                      <a:gd name="connsiteX3" fmla="*/ 1800454 w 8542300"/>
                      <a:gd name="connsiteY3" fmla="*/ 0 h 4399739"/>
                      <a:gd name="connsiteX4" fmla="*/ 2372131 w 8542300"/>
                      <a:gd name="connsiteY4" fmla="*/ 0 h 4399739"/>
                      <a:gd name="connsiteX5" fmla="*/ 2943808 w 8542300"/>
                      <a:gd name="connsiteY5" fmla="*/ 0 h 4399739"/>
                      <a:gd name="connsiteX6" fmla="*/ 3771754 w 8542300"/>
                      <a:gd name="connsiteY6" fmla="*/ 0 h 4399739"/>
                      <a:gd name="connsiteX7" fmla="*/ 4258008 w 8542300"/>
                      <a:gd name="connsiteY7" fmla="*/ 0 h 4399739"/>
                      <a:gd name="connsiteX8" fmla="*/ 5085954 w 8542300"/>
                      <a:gd name="connsiteY8" fmla="*/ 0 h 4399739"/>
                      <a:gd name="connsiteX9" fmla="*/ 5913900 w 8542300"/>
                      <a:gd name="connsiteY9" fmla="*/ 0 h 4399739"/>
                      <a:gd name="connsiteX10" fmla="*/ 6571000 w 8542300"/>
                      <a:gd name="connsiteY10" fmla="*/ 0 h 4399739"/>
                      <a:gd name="connsiteX11" fmla="*/ 7398946 w 8542300"/>
                      <a:gd name="connsiteY11" fmla="*/ 0 h 4399739"/>
                      <a:gd name="connsiteX12" fmla="*/ 7970623 w 8542300"/>
                      <a:gd name="connsiteY12" fmla="*/ 0 h 4399739"/>
                      <a:gd name="connsiteX13" fmla="*/ 8542300 w 8542300"/>
                      <a:gd name="connsiteY13" fmla="*/ 0 h 4399739"/>
                      <a:gd name="connsiteX14" fmla="*/ 8542300 w 8542300"/>
                      <a:gd name="connsiteY14" fmla="*/ 672532 h 4399739"/>
                      <a:gd name="connsiteX15" fmla="*/ 8542300 w 8542300"/>
                      <a:gd name="connsiteY15" fmla="*/ 1301066 h 4399739"/>
                      <a:gd name="connsiteX16" fmla="*/ 8542300 w 8542300"/>
                      <a:gd name="connsiteY16" fmla="*/ 1929600 h 4399739"/>
                      <a:gd name="connsiteX17" fmla="*/ 8542300 w 8542300"/>
                      <a:gd name="connsiteY17" fmla="*/ 2602131 h 4399739"/>
                      <a:gd name="connsiteX18" fmla="*/ 8542300 w 8542300"/>
                      <a:gd name="connsiteY18" fmla="*/ 3274663 h 4399739"/>
                      <a:gd name="connsiteX19" fmla="*/ 8542300 w 8542300"/>
                      <a:gd name="connsiteY19" fmla="*/ 4399739 h 4399739"/>
                      <a:gd name="connsiteX20" fmla="*/ 8141469 w 8542300"/>
                      <a:gd name="connsiteY20" fmla="*/ 4399739 h 4399739"/>
                      <a:gd name="connsiteX21" fmla="*/ 7313523 w 8542300"/>
                      <a:gd name="connsiteY21" fmla="*/ 4399739 h 4399739"/>
                      <a:gd name="connsiteX22" fmla="*/ 6656423 w 8542300"/>
                      <a:gd name="connsiteY22" fmla="*/ 4399739 h 4399739"/>
                      <a:gd name="connsiteX23" fmla="*/ 6170169 w 8542300"/>
                      <a:gd name="connsiteY23" fmla="*/ 4399739 h 4399739"/>
                      <a:gd name="connsiteX24" fmla="*/ 5513069 w 8542300"/>
                      <a:gd name="connsiteY24" fmla="*/ 4399739 h 4399739"/>
                      <a:gd name="connsiteX25" fmla="*/ 5112238 w 8542300"/>
                      <a:gd name="connsiteY25" fmla="*/ 4399739 h 4399739"/>
                      <a:gd name="connsiteX26" fmla="*/ 4711407 w 8542300"/>
                      <a:gd name="connsiteY26" fmla="*/ 4399739 h 4399739"/>
                      <a:gd name="connsiteX27" fmla="*/ 4054307 w 8542300"/>
                      <a:gd name="connsiteY27" fmla="*/ 4399739 h 4399739"/>
                      <a:gd name="connsiteX28" fmla="*/ 3568053 w 8542300"/>
                      <a:gd name="connsiteY28" fmla="*/ 4399739 h 4399739"/>
                      <a:gd name="connsiteX29" fmla="*/ 2825530 w 8542300"/>
                      <a:gd name="connsiteY29" fmla="*/ 4399739 h 4399739"/>
                      <a:gd name="connsiteX30" fmla="*/ 2339276 w 8542300"/>
                      <a:gd name="connsiteY30" fmla="*/ 4399739 h 4399739"/>
                      <a:gd name="connsiteX31" fmla="*/ 1596753 w 8542300"/>
                      <a:gd name="connsiteY31" fmla="*/ 4399739 h 4399739"/>
                      <a:gd name="connsiteX32" fmla="*/ 1195922 w 8542300"/>
                      <a:gd name="connsiteY32" fmla="*/ 4399739 h 4399739"/>
                      <a:gd name="connsiteX33" fmla="*/ 0 w 8542300"/>
                      <a:gd name="connsiteY33" fmla="*/ 4399739 h 4399739"/>
                      <a:gd name="connsiteX34" fmla="*/ 0 w 8542300"/>
                      <a:gd name="connsiteY34" fmla="*/ 3859200 h 4399739"/>
                      <a:gd name="connsiteX35" fmla="*/ 0 w 8542300"/>
                      <a:gd name="connsiteY35" fmla="*/ 3142671 h 4399739"/>
                      <a:gd name="connsiteX36" fmla="*/ 0 w 8542300"/>
                      <a:gd name="connsiteY36" fmla="*/ 2558134 h 4399739"/>
                      <a:gd name="connsiteX37" fmla="*/ 0 w 8542300"/>
                      <a:gd name="connsiteY37" fmla="*/ 1841605 h 4399739"/>
                      <a:gd name="connsiteX38" fmla="*/ 0 w 8542300"/>
                      <a:gd name="connsiteY38" fmla="*/ 1301066 h 4399739"/>
                      <a:gd name="connsiteX39" fmla="*/ 0 w 8542300"/>
                      <a:gd name="connsiteY39" fmla="*/ 804524 h 4399739"/>
                      <a:gd name="connsiteX40" fmla="*/ 0 w 8542300"/>
                      <a:gd name="connsiteY40" fmla="*/ 0 h 4399739"/>
                    </a:gdLst>
                    <a:ahLst/>
                    <a:cxnLst>
                      <a:cxn ang="0">
                        <a:pos x="connsiteX0" y="connsiteY0"/>
                      </a:cxn>
                      <a:cxn ang="0">
                        <a:pos x="connsiteX1" y="connsiteY1"/>
                      </a:cxn>
                      <a:cxn ang="0">
                        <a:pos x="connsiteX2" y="connsiteY2"/>
                      </a:cxn>
                      <a:cxn ang="0">
                        <a:pos x="connsiteX3" y="connsiteY3"/>
                      </a:cxn>
                      <a:cxn ang="0">
                        <a:pos x="connsiteX4" y="connsiteY4"/>
                      </a:cxn>
                      <a:cxn ang="0">
                        <a:pos x="connsiteX5" y="connsiteY5"/>
                      </a:cxn>
                      <a:cxn ang="0">
                        <a:pos x="connsiteX6" y="connsiteY6"/>
                      </a:cxn>
                      <a:cxn ang="0">
                        <a:pos x="connsiteX7" y="connsiteY7"/>
                      </a:cxn>
                      <a:cxn ang="0">
                        <a:pos x="connsiteX8" y="connsiteY8"/>
                      </a:cxn>
                      <a:cxn ang="0">
                        <a:pos x="connsiteX9" y="connsiteY9"/>
                      </a:cxn>
                      <a:cxn ang="0">
                        <a:pos x="connsiteX10" y="connsiteY10"/>
                      </a:cxn>
                      <a:cxn ang="0">
                        <a:pos x="connsiteX11" y="connsiteY11"/>
                      </a:cxn>
                      <a:cxn ang="0">
                        <a:pos x="connsiteX12" y="connsiteY12"/>
                      </a:cxn>
                      <a:cxn ang="0">
                        <a:pos x="connsiteX13" y="connsiteY13"/>
                      </a:cxn>
                      <a:cxn ang="0">
                        <a:pos x="connsiteX14" y="connsiteY14"/>
                      </a:cxn>
                      <a:cxn ang="0">
                        <a:pos x="connsiteX15" y="connsiteY15"/>
                      </a:cxn>
                      <a:cxn ang="0">
                        <a:pos x="connsiteX16" y="connsiteY16"/>
                      </a:cxn>
                      <a:cxn ang="0">
                        <a:pos x="connsiteX17" y="connsiteY17"/>
                      </a:cxn>
                      <a:cxn ang="0">
                        <a:pos x="connsiteX18" y="connsiteY18"/>
                      </a:cxn>
                      <a:cxn ang="0">
                        <a:pos x="connsiteX19" y="connsiteY19"/>
                      </a:cxn>
                      <a:cxn ang="0">
                        <a:pos x="connsiteX20" y="connsiteY20"/>
                      </a:cxn>
                      <a:cxn ang="0">
                        <a:pos x="connsiteX21" y="connsiteY21"/>
                      </a:cxn>
                      <a:cxn ang="0">
                        <a:pos x="connsiteX22" y="connsiteY22"/>
                      </a:cxn>
                      <a:cxn ang="0">
                        <a:pos x="connsiteX23" y="connsiteY23"/>
                      </a:cxn>
                      <a:cxn ang="0">
                        <a:pos x="connsiteX24" y="connsiteY24"/>
                      </a:cxn>
                      <a:cxn ang="0">
                        <a:pos x="connsiteX25" y="connsiteY25"/>
                      </a:cxn>
                      <a:cxn ang="0">
                        <a:pos x="connsiteX26" y="connsiteY26"/>
                      </a:cxn>
                      <a:cxn ang="0">
                        <a:pos x="connsiteX27" y="connsiteY27"/>
                      </a:cxn>
                      <a:cxn ang="0">
                        <a:pos x="connsiteX28" y="connsiteY28"/>
                      </a:cxn>
                      <a:cxn ang="0">
                        <a:pos x="connsiteX29" y="connsiteY29"/>
                      </a:cxn>
                      <a:cxn ang="0">
                        <a:pos x="connsiteX30" y="connsiteY30"/>
                      </a:cxn>
                      <a:cxn ang="0">
                        <a:pos x="connsiteX31" y="connsiteY31"/>
                      </a:cxn>
                      <a:cxn ang="0">
                        <a:pos x="connsiteX32" y="connsiteY32"/>
                      </a:cxn>
                      <a:cxn ang="0">
                        <a:pos x="connsiteX33" y="connsiteY33"/>
                      </a:cxn>
                      <a:cxn ang="0">
                        <a:pos x="connsiteX34" y="connsiteY34"/>
                      </a:cxn>
                      <a:cxn ang="0">
                        <a:pos x="connsiteX35" y="connsiteY35"/>
                      </a:cxn>
                      <a:cxn ang="0">
                        <a:pos x="connsiteX36" y="connsiteY36"/>
                      </a:cxn>
                      <a:cxn ang="0">
                        <a:pos x="connsiteX37" y="connsiteY37"/>
                      </a:cxn>
                      <a:cxn ang="0">
                        <a:pos x="connsiteX38" y="connsiteY38"/>
                      </a:cxn>
                      <a:cxn ang="0">
                        <a:pos x="connsiteX39" y="connsiteY39"/>
                      </a:cxn>
                      <a:cxn ang="0">
                        <a:pos x="connsiteX40" y="connsiteY40"/>
                      </a:cxn>
                    </a:cxnLst>
                    <a:rect l="l" t="t" r="r" b="b"/>
                    <a:pathLst>
                      <a:path w="8542300" h="4399739" extrusionOk="0">
                        <a:moveTo>
                          <a:pt x="0" y="0"/>
                        </a:moveTo>
                        <a:cubicBezTo>
                          <a:pt x="170653" y="26540"/>
                          <a:pt x="319163" y="-28282"/>
                          <a:pt x="571677" y="0"/>
                        </a:cubicBezTo>
                        <a:cubicBezTo>
                          <a:pt x="824191" y="28282"/>
                          <a:pt x="813150" y="-19826"/>
                          <a:pt x="972508" y="0"/>
                        </a:cubicBezTo>
                        <a:cubicBezTo>
                          <a:pt x="1131866" y="19826"/>
                          <a:pt x="1554743" y="9245"/>
                          <a:pt x="1800454" y="0"/>
                        </a:cubicBezTo>
                        <a:cubicBezTo>
                          <a:pt x="2046165" y="-9245"/>
                          <a:pt x="2108472" y="28037"/>
                          <a:pt x="2372131" y="0"/>
                        </a:cubicBezTo>
                        <a:cubicBezTo>
                          <a:pt x="2635790" y="-28037"/>
                          <a:pt x="2728574" y="8173"/>
                          <a:pt x="2943808" y="0"/>
                        </a:cubicBezTo>
                        <a:cubicBezTo>
                          <a:pt x="3159042" y="-8173"/>
                          <a:pt x="3476870" y="-20468"/>
                          <a:pt x="3771754" y="0"/>
                        </a:cubicBezTo>
                        <a:cubicBezTo>
                          <a:pt x="4066638" y="20468"/>
                          <a:pt x="4071025" y="23979"/>
                          <a:pt x="4258008" y="0"/>
                        </a:cubicBezTo>
                        <a:cubicBezTo>
                          <a:pt x="4444991" y="-23979"/>
                          <a:pt x="4728597" y="-20736"/>
                          <a:pt x="5085954" y="0"/>
                        </a:cubicBezTo>
                        <a:cubicBezTo>
                          <a:pt x="5443311" y="20736"/>
                          <a:pt x="5599571" y="-32687"/>
                          <a:pt x="5913900" y="0"/>
                        </a:cubicBezTo>
                        <a:cubicBezTo>
                          <a:pt x="6228229" y="32687"/>
                          <a:pt x="6390085" y="19106"/>
                          <a:pt x="6571000" y="0"/>
                        </a:cubicBezTo>
                        <a:cubicBezTo>
                          <a:pt x="6751915" y="-19106"/>
                          <a:pt x="7053944" y="21143"/>
                          <a:pt x="7398946" y="0"/>
                        </a:cubicBezTo>
                        <a:cubicBezTo>
                          <a:pt x="7743948" y="-21143"/>
                          <a:pt x="7723701" y="-21152"/>
                          <a:pt x="7970623" y="0"/>
                        </a:cubicBezTo>
                        <a:cubicBezTo>
                          <a:pt x="8217545" y="21152"/>
                          <a:pt x="8328689" y="-9072"/>
                          <a:pt x="8542300" y="0"/>
                        </a:cubicBezTo>
                        <a:cubicBezTo>
                          <a:pt x="8574734" y="321702"/>
                          <a:pt x="8567366" y="351767"/>
                          <a:pt x="8542300" y="672532"/>
                        </a:cubicBezTo>
                        <a:cubicBezTo>
                          <a:pt x="8517234" y="993297"/>
                          <a:pt x="8521862" y="1133791"/>
                          <a:pt x="8542300" y="1301066"/>
                        </a:cubicBezTo>
                        <a:cubicBezTo>
                          <a:pt x="8562738" y="1468341"/>
                          <a:pt x="8550930" y="1689160"/>
                          <a:pt x="8542300" y="1929600"/>
                        </a:cubicBezTo>
                        <a:cubicBezTo>
                          <a:pt x="8533670" y="2170040"/>
                          <a:pt x="8539959" y="2338077"/>
                          <a:pt x="8542300" y="2602131"/>
                        </a:cubicBezTo>
                        <a:cubicBezTo>
                          <a:pt x="8544641" y="2866185"/>
                          <a:pt x="8546022" y="3126422"/>
                          <a:pt x="8542300" y="3274663"/>
                        </a:cubicBezTo>
                        <a:cubicBezTo>
                          <a:pt x="8538578" y="3422904"/>
                          <a:pt x="8530680" y="4000802"/>
                          <a:pt x="8542300" y="4399739"/>
                        </a:cubicBezTo>
                        <a:cubicBezTo>
                          <a:pt x="8356538" y="4400315"/>
                          <a:pt x="8302323" y="4392250"/>
                          <a:pt x="8141469" y="4399739"/>
                        </a:cubicBezTo>
                        <a:cubicBezTo>
                          <a:pt x="7980615" y="4407228"/>
                          <a:pt x="7671069" y="4408311"/>
                          <a:pt x="7313523" y="4399739"/>
                        </a:cubicBezTo>
                        <a:cubicBezTo>
                          <a:pt x="6955977" y="4391167"/>
                          <a:pt x="6977646" y="4418717"/>
                          <a:pt x="6656423" y="4399739"/>
                        </a:cubicBezTo>
                        <a:cubicBezTo>
                          <a:pt x="6335200" y="4380761"/>
                          <a:pt x="6344543" y="4396009"/>
                          <a:pt x="6170169" y="4399739"/>
                        </a:cubicBezTo>
                        <a:cubicBezTo>
                          <a:pt x="5995795" y="4403469"/>
                          <a:pt x="5762543" y="4417830"/>
                          <a:pt x="5513069" y="4399739"/>
                        </a:cubicBezTo>
                        <a:cubicBezTo>
                          <a:pt x="5263595" y="4381648"/>
                          <a:pt x="5198006" y="4386914"/>
                          <a:pt x="5112238" y="4399739"/>
                        </a:cubicBezTo>
                        <a:cubicBezTo>
                          <a:pt x="5026470" y="4412564"/>
                          <a:pt x="4862454" y="4407909"/>
                          <a:pt x="4711407" y="4399739"/>
                        </a:cubicBezTo>
                        <a:cubicBezTo>
                          <a:pt x="4560360" y="4391569"/>
                          <a:pt x="4225497" y="4381476"/>
                          <a:pt x="4054307" y="4399739"/>
                        </a:cubicBezTo>
                        <a:cubicBezTo>
                          <a:pt x="3883117" y="4418002"/>
                          <a:pt x="3778096" y="4394122"/>
                          <a:pt x="3568053" y="4399739"/>
                        </a:cubicBezTo>
                        <a:cubicBezTo>
                          <a:pt x="3358010" y="4405356"/>
                          <a:pt x="3054266" y="4415662"/>
                          <a:pt x="2825530" y="4399739"/>
                        </a:cubicBezTo>
                        <a:cubicBezTo>
                          <a:pt x="2596794" y="4383816"/>
                          <a:pt x="2576414" y="4418942"/>
                          <a:pt x="2339276" y="4399739"/>
                        </a:cubicBezTo>
                        <a:cubicBezTo>
                          <a:pt x="2102138" y="4380536"/>
                          <a:pt x="1788366" y="4382763"/>
                          <a:pt x="1596753" y="4399739"/>
                        </a:cubicBezTo>
                        <a:cubicBezTo>
                          <a:pt x="1405140" y="4416715"/>
                          <a:pt x="1363746" y="4414159"/>
                          <a:pt x="1195922" y="4399739"/>
                        </a:cubicBezTo>
                        <a:cubicBezTo>
                          <a:pt x="1028098" y="4385319"/>
                          <a:pt x="453623" y="4402186"/>
                          <a:pt x="0" y="4399739"/>
                        </a:cubicBezTo>
                        <a:cubicBezTo>
                          <a:pt x="-18011" y="4274078"/>
                          <a:pt x="-26346" y="3995750"/>
                          <a:pt x="0" y="3859200"/>
                        </a:cubicBezTo>
                        <a:cubicBezTo>
                          <a:pt x="26346" y="3722650"/>
                          <a:pt x="-22717" y="3401748"/>
                          <a:pt x="0" y="3142671"/>
                        </a:cubicBezTo>
                        <a:cubicBezTo>
                          <a:pt x="22717" y="2883594"/>
                          <a:pt x="-20234" y="2821914"/>
                          <a:pt x="0" y="2558134"/>
                        </a:cubicBezTo>
                        <a:cubicBezTo>
                          <a:pt x="20234" y="2294354"/>
                          <a:pt x="18418" y="2096529"/>
                          <a:pt x="0" y="1841605"/>
                        </a:cubicBezTo>
                        <a:cubicBezTo>
                          <a:pt x="-18418" y="1586681"/>
                          <a:pt x="-22092" y="1540951"/>
                          <a:pt x="0" y="1301066"/>
                        </a:cubicBezTo>
                        <a:cubicBezTo>
                          <a:pt x="22092" y="1061181"/>
                          <a:pt x="9540" y="909680"/>
                          <a:pt x="0" y="804524"/>
                        </a:cubicBezTo>
                        <a:cubicBezTo>
                          <a:pt x="-9540" y="699368"/>
                          <a:pt x="29421" y="401094"/>
                          <a:pt x="0" y="0"/>
                        </a:cubicBezTo>
                        <a:close/>
                      </a:path>
                    </a:pathLst>
                  </a:cu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2EEA0046-2667-1032-AE58-05ACC8BD1481}"/>
              </a:ext>
            </a:extLst>
          </p:cNvPr>
          <p:cNvSpPr txBox="1"/>
          <p:nvPr/>
        </p:nvSpPr>
        <p:spPr>
          <a:xfrm>
            <a:off x="5274672" y="1426687"/>
            <a:ext cx="432128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2096">
              <a:spcAft>
                <a:spcPts val="486"/>
              </a:spcAft>
            </a:pPr>
            <a:r>
              <a:rPr lang="cs-CZ" sz="8000" kern="1200">
                <a:solidFill>
                  <a:srgbClr val="006400"/>
                </a:solidFill>
                <a:latin typeface="+mn-lt"/>
                <a:ea typeface="+mn-ea"/>
                <a:cs typeface="+mn-cs"/>
              </a:rPr>
              <a:t>ZVONEK</a:t>
            </a:r>
            <a:r>
              <a:rPr lang="cs-CZ" sz="8000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cs-CZ" sz="8000" kern="1200">
                <a:solidFill>
                  <a:srgbClr val="006400"/>
                </a:solidFill>
                <a:latin typeface="+mn-lt"/>
                <a:ea typeface="+mn-ea"/>
                <a:cs typeface="+mn-cs"/>
              </a:rPr>
              <a:t>ZELENÝ</a:t>
            </a:r>
            <a:endParaRPr lang="cs-CZ" sz="8000">
              <a:solidFill>
                <a:schemeClr val="accent6"/>
              </a:solidFill>
            </a:endParaRPr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C5E5CC6-0197-FAF8-2EA0-C847292B7A83}"/>
              </a:ext>
            </a:extLst>
          </p:cNvPr>
          <p:cNvSpPr txBox="1"/>
          <p:nvPr/>
        </p:nvSpPr>
        <p:spPr>
          <a:xfrm>
            <a:off x="5774850" y="4766010"/>
            <a:ext cx="4260539" cy="4625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22096">
              <a:spcAft>
                <a:spcPts val="486"/>
              </a:spcAft>
            </a:pPr>
            <a:r>
              <a:rPr lang="cs-CZ" sz="2406" kern="1200">
                <a:solidFill>
                  <a:schemeClr val="tx1"/>
                </a:solidFill>
                <a:latin typeface="+mn-lt"/>
                <a:ea typeface="+mn-ea"/>
                <a:cs typeface="+mn-cs"/>
              </a:rPr>
              <a:t>Špetík Dominik   Fojtík Hynek</a:t>
            </a:r>
            <a:endParaRPr lang="cs-CZ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15C9826C-EFB6-D11D-44D5-64D91C702FE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608724" y="2798685"/>
            <a:ext cx="6248702" cy="422844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  <p:extLst>
      <p:ext uri="{BB962C8B-B14F-4D97-AF65-F5344CB8AC3E}">
        <p14:creationId xmlns:p14="http://schemas.microsoft.com/office/powerpoint/2010/main" val="2361467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31" name="Rectangle 1030">
            <a:extLst>
              <a:ext uri="{FF2B5EF4-FFF2-40B4-BE49-F238E27FC236}">
                <a16:creationId xmlns:a16="http://schemas.microsoft.com/office/drawing/2014/main" id="{06DA9DF9-31F7-4056-B42E-878CC92417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extovéPole 1">
            <a:extLst>
              <a:ext uri="{FF2B5EF4-FFF2-40B4-BE49-F238E27FC236}">
                <a16:creationId xmlns:a16="http://schemas.microsoft.com/office/drawing/2014/main" id="{CB2323B3-5747-5301-E9A6-253950BA956F}"/>
              </a:ext>
            </a:extLst>
          </p:cNvPr>
          <p:cNvSpPr txBox="1"/>
          <p:nvPr/>
        </p:nvSpPr>
        <p:spPr>
          <a:xfrm>
            <a:off x="458117" y="358461"/>
            <a:ext cx="6062205" cy="921277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5400">
                <a:solidFill>
                  <a:srgbClr val="77D816"/>
                </a:solidFill>
                <a:latin typeface="+mj-lt"/>
                <a:ea typeface="+mj-ea"/>
                <a:cs typeface="+mj-cs"/>
              </a:rPr>
              <a:t>ZVONEK ZELENÝ</a:t>
            </a:r>
          </a:p>
        </p:txBody>
      </p:sp>
      <p:pic>
        <p:nvPicPr>
          <p:cNvPr id="1026" name="Picture 2" descr="Zvonek zelený | Naturfoto.cz">
            <a:extLst>
              <a:ext uri="{FF2B5EF4-FFF2-40B4-BE49-F238E27FC236}">
                <a16:creationId xmlns:a16="http://schemas.microsoft.com/office/drawing/2014/main" id="{47146082-13A2-8C41-3CBD-B19452955B0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80" r="38282" b="-1"/>
          <a:stretch/>
        </p:blipFill>
        <p:spPr bwMode="auto">
          <a:xfrm>
            <a:off x="6229215" y="10"/>
            <a:ext cx="5962785" cy="6857990"/>
          </a:xfrm>
          <a:custGeom>
            <a:avLst/>
            <a:gdLst/>
            <a:ahLst/>
            <a:cxnLst/>
            <a:rect l="l" t="t" r="r" b="b"/>
            <a:pathLst>
              <a:path w="5962785" h="6858000">
                <a:moveTo>
                  <a:pt x="1044839" y="0"/>
                </a:moveTo>
                <a:lnTo>
                  <a:pt x="5962785" y="0"/>
                </a:lnTo>
                <a:lnTo>
                  <a:pt x="5962785" y="6858000"/>
                </a:lnTo>
                <a:lnTo>
                  <a:pt x="1469886" y="6858000"/>
                </a:lnTo>
                <a:lnTo>
                  <a:pt x="1416006" y="6823984"/>
                </a:lnTo>
                <a:cubicBezTo>
                  <a:pt x="1356767" y="6787940"/>
                  <a:pt x="1296437" y="6755500"/>
                  <a:pt x="1232473" y="6733873"/>
                </a:cubicBezTo>
                <a:cubicBezTo>
                  <a:pt x="1145250" y="6705037"/>
                  <a:pt x="1060933" y="6654575"/>
                  <a:pt x="1075471" y="6503186"/>
                </a:cubicBezTo>
                <a:cubicBezTo>
                  <a:pt x="1078378" y="6459932"/>
                  <a:pt x="1055118" y="6427493"/>
                  <a:pt x="1020229" y="6438306"/>
                </a:cubicBezTo>
                <a:cubicBezTo>
                  <a:pt x="953358" y="6459932"/>
                  <a:pt x="921375" y="6398656"/>
                  <a:pt x="883579" y="6351798"/>
                </a:cubicBezTo>
                <a:cubicBezTo>
                  <a:pt x="816707" y="6268895"/>
                  <a:pt x="752743" y="6182387"/>
                  <a:pt x="645167" y="6167969"/>
                </a:cubicBezTo>
                <a:cubicBezTo>
                  <a:pt x="665519" y="6103088"/>
                  <a:pt x="700408" y="6110298"/>
                  <a:pt x="732391" y="6124716"/>
                </a:cubicBezTo>
                <a:cubicBezTo>
                  <a:pt x="816707" y="6160761"/>
                  <a:pt x="901023" y="6200410"/>
                  <a:pt x="985339" y="6236455"/>
                </a:cubicBezTo>
                <a:cubicBezTo>
                  <a:pt x="1040581" y="6258081"/>
                  <a:pt x="1095822" y="6290522"/>
                  <a:pt x="1168509" y="6265291"/>
                </a:cubicBezTo>
                <a:cubicBezTo>
                  <a:pt x="1104545" y="6135530"/>
                  <a:pt x="996969" y="6110298"/>
                  <a:pt x="909746" y="6070649"/>
                </a:cubicBezTo>
                <a:cubicBezTo>
                  <a:pt x="802169" y="6020185"/>
                  <a:pt x="738206" y="5926470"/>
                  <a:pt x="659704" y="5818335"/>
                </a:cubicBezTo>
                <a:cubicBezTo>
                  <a:pt x="738206" y="5789500"/>
                  <a:pt x="787632" y="5868798"/>
                  <a:pt x="851597" y="5865193"/>
                </a:cubicBezTo>
                <a:cubicBezTo>
                  <a:pt x="854504" y="5854380"/>
                  <a:pt x="860319" y="5832753"/>
                  <a:pt x="860319" y="5832753"/>
                </a:cubicBezTo>
                <a:cubicBezTo>
                  <a:pt x="755650" y="5775081"/>
                  <a:pt x="709132" y="5666947"/>
                  <a:pt x="691686" y="5533581"/>
                </a:cubicBezTo>
                <a:cubicBezTo>
                  <a:pt x="685872" y="5465095"/>
                  <a:pt x="648075" y="5443468"/>
                  <a:pt x="610278" y="5411029"/>
                </a:cubicBezTo>
                <a:cubicBezTo>
                  <a:pt x="482350" y="5299289"/>
                  <a:pt x="345700" y="5198364"/>
                  <a:pt x="238123" y="5046976"/>
                </a:cubicBezTo>
                <a:cubicBezTo>
                  <a:pt x="363144" y="5064998"/>
                  <a:pt x="461997" y="5165924"/>
                  <a:pt x="592833" y="5209177"/>
                </a:cubicBezTo>
                <a:cubicBezTo>
                  <a:pt x="488165" y="5043371"/>
                  <a:pt x="351514" y="4956864"/>
                  <a:pt x="226494" y="4855939"/>
                </a:cubicBezTo>
                <a:cubicBezTo>
                  <a:pt x="168344" y="4809081"/>
                  <a:pt x="116011" y="4751408"/>
                  <a:pt x="49139" y="4726177"/>
                </a:cubicBezTo>
                <a:cubicBezTo>
                  <a:pt x="25879" y="4718968"/>
                  <a:pt x="-14825" y="4700947"/>
                  <a:pt x="5527" y="4650483"/>
                </a:cubicBezTo>
                <a:cubicBezTo>
                  <a:pt x="22972" y="4607230"/>
                  <a:pt x="54954" y="4621648"/>
                  <a:pt x="84029" y="4632460"/>
                </a:cubicBezTo>
                <a:cubicBezTo>
                  <a:pt x="153807" y="4661296"/>
                  <a:pt x="229401" y="4661296"/>
                  <a:pt x="325347" y="4661296"/>
                </a:cubicBezTo>
                <a:cubicBezTo>
                  <a:pt x="243939" y="4524326"/>
                  <a:pt x="95658" y="4567580"/>
                  <a:pt x="25879" y="4423401"/>
                </a:cubicBezTo>
                <a:cubicBezTo>
                  <a:pt x="113103" y="4398170"/>
                  <a:pt x="179975" y="4448632"/>
                  <a:pt x="249753" y="4459446"/>
                </a:cubicBezTo>
                <a:cubicBezTo>
                  <a:pt x="313718" y="4470259"/>
                  <a:pt x="328254" y="4445028"/>
                  <a:pt x="313718" y="4365729"/>
                </a:cubicBezTo>
                <a:cubicBezTo>
                  <a:pt x="290458" y="4243177"/>
                  <a:pt x="325347" y="4181900"/>
                  <a:pt x="418386" y="4214341"/>
                </a:cubicBezTo>
                <a:cubicBezTo>
                  <a:pt x="505609" y="4246781"/>
                  <a:pt x="514332" y="4199922"/>
                  <a:pt x="491072" y="4131438"/>
                </a:cubicBezTo>
                <a:cubicBezTo>
                  <a:pt x="456183" y="4030512"/>
                  <a:pt x="493979" y="3951214"/>
                  <a:pt x="520147" y="3864706"/>
                </a:cubicBezTo>
                <a:cubicBezTo>
                  <a:pt x="560851" y="3734945"/>
                  <a:pt x="543407" y="3670064"/>
                  <a:pt x="459090" y="3572743"/>
                </a:cubicBezTo>
                <a:cubicBezTo>
                  <a:pt x="409664" y="3518676"/>
                  <a:pt x="360236" y="3471818"/>
                  <a:pt x="290458" y="3424959"/>
                </a:cubicBezTo>
                <a:cubicBezTo>
                  <a:pt x="450368" y="3399728"/>
                  <a:pt x="284643" y="3313221"/>
                  <a:pt x="339884" y="3259153"/>
                </a:cubicBezTo>
                <a:cubicBezTo>
                  <a:pt x="453275" y="3237527"/>
                  <a:pt x="543407" y="3410542"/>
                  <a:pt x="697501" y="3360078"/>
                </a:cubicBezTo>
                <a:cubicBezTo>
                  <a:pt x="511425" y="3212294"/>
                  <a:pt x="302087" y="3165436"/>
                  <a:pt x="165437" y="2967190"/>
                </a:cubicBezTo>
                <a:cubicBezTo>
                  <a:pt x="197419" y="2923937"/>
                  <a:pt x="229401" y="2967190"/>
                  <a:pt x="255568" y="2949167"/>
                </a:cubicBezTo>
                <a:cubicBezTo>
                  <a:pt x="255568" y="2938354"/>
                  <a:pt x="560851" y="3006840"/>
                  <a:pt x="578296" y="2725691"/>
                </a:cubicBezTo>
                <a:cubicBezTo>
                  <a:pt x="584111" y="2725691"/>
                  <a:pt x="589926" y="2725691"/>
                  <a:pt x="595740" y="2714876"/>
                </a:cubicBezTo>
                <a:cubicBezTo>
                  <a:pt x="627722" y="2675228"/>
                  <a:pt x="598648" y="2581510"/>
                  <a:pt x="650982" y="2574301"/>
                </a:cubicBezTo>
                <a:cubicBezTo>
                  <a:pt x="709132" y="2567092"/>
                  <a:pt x="764373" y="2534653"/>
                  <a:pt x="825429" y="2552674"/>
                </a:cubicBezTo>
                <a:cubicBezTo>
                  <a:pt x="871949" y="2567092"/>
                  <a:pt x="921375" y="2585115"/>
                  <a:pt x="970802" y="2585115"/>
                </a:cubicBezTo>
                <a:cubicBezTo>
                  <a:pt x="1023136" y="2585115"/>
                  <a:pt x="1095822" y="2707668"/>
                  <a:pt x="1127805" y="2545465"/>
                </a:cubicBezTo>
                <a:cubicBezTo>
                  <a:pt x="1127805" y="2538257"/>
                  <a:pt x="1217936" y="2556280"/>
                  <a:pt x="1267362" y="2563488"/>
                </a:cubicBezTo>
                <a:cubicBezTo>
                  <a:pt x="1308067" y="2570698"/>
                  <a:pt x="1357494" y="2603137"/>
                  <a:pt x="1386568" y="2538257"/>
                </a:cubicBezTo>
                <a:cubicBezTo>
                  <a:pt x="1401105" y="2498607"/>
                  <a:pt x="1331326" y="2426518"/>
                  <a:pt x="1270270" y="2419309"/>
                </a:cubicBezTo>
                <a:cubicBezTo>
                  <a:pt x="1215029" y="2412101"/>
                  <a:pt x="1159787" y="2404892"/>
                  <a:pt x="1107453" y="2419309"/>
                </a:cubicBezTo>
                <a:cubicBezTo>
                  <a:pt x="1043489" y="2437331"/>
                  <a:pt x="1008599" y="2408495"/>
                  <a:pt x="991154" y="2343615"/>
                </a:cubicBezTo>
                <a:cubicBezTo>
                  <a:pt x="970802" y="2275131"/>
                  <a:pt x="933005" y="2239085"/>
                  <a:pt x="880671" y="2206645"/>
                </a:cubicBezTo>
                <a:cubicBezTo>
                  <a:pt x="752743" y="2127346"/>
                  <a:pt x="630630" y="2033629"/>
                  <a:pt x="491072" y="1986771"/>
                </a:cubicBezTo>
                <a:cubicBezTo>
                  <a:pt x="464905" y="1979562"/>
                  <a:pt x="432923" y="1965145"/>
                  <a:pt x="421293" y="1903868"/>
                </a:cubicBezTo>
                <a:cubicBezTo>
                  <a:pt x="799262" y="1997584"/>
                  <a:pt x="1142342" y="2239085"/>
                  <a:pt x="1531941" y="2224667"/>
                </a:cubicBezTo>
                <a:cubicBezTo>
                  <a:pt x="1427272" y="2148974"/>
                  <a:pt x="1302252" y="2145369"/>
                  <a:pt x="1188861" y="2091301"/>
                </a:cubicBezTo>
                <a:cubicBezTo>
                  <a:pt x="1270270" y="2051652"/>
                  <a:pt x="1345864" y="2094906"/>
                  <a:pt x="1421458" y="2116532"/>
                </a:cubicBezTo>
                <a:cubicBezTo>
                  <a:pt x="1485422" y="2134554"/>
                  <a:pt x="1543571" y="2138160"/>
                  <a:pt x="1549386" y="2026420"/>
                </a:cubicBezTo>
                <a:cubicBezTo>
                  <a:pt x="1549386" y="2015607"/>
                  <a:pt x="1549386" y="2008398"/>
                  <a:pt x="1549386" y="1997584"/>
                </a:cubicBezTo>
                <a:cubicBezTo>
                  <a:pt x="1526126" y="1950727"/>
                  <a:pt x="1494144" y="1929099"/>
                  <a:pt x="1453440" y="1914682"/>
                </a:cubicBezTo>
                <a:cubicBezTo>
                  <a:pt x="1430180" y="1907473"/>
                  <a:pt x="1398198" y="1893056"/>
                  <a:pt x="1398198" y="1860614"/>
                </a:cubicBezTo>
                <a:cubicBezTo>
                  <a:pt x="1401105" y="1738063"/>
                  <a:pt x="1322604" y="1702018"/>
                  <a:pt x="1247011" y="1665972"/>
                </a:cubicBezTo>
                <a:cubicBezTo>
                  <a:pt x="1287715" y="1604696"/>
                  <a:pt x="1322604" y="1647950"/>
                  <a:pt x="1354586" y="1644345"/>
                </a:cubicBezTo>
                <a:cubicBezTo>
                  <a:pt x="1374939" y="1640741"/>
                  <a:pt x="1395290" y="1637138"/>
                  <a:pt x="1395290" y="1604696"/>
                </a:cubicBezTo>
                <a:cubicBezTo>
                  <a:pt x="1395290" y="1579465"/>
                  <a:pt x="1386568" y="1547025"/>
                  <a:pt x="1366216" y="1547025"/>
                </a:cubicBezTo>
                <a:cubicBezTo>
                  <a:pt x="1238288" y="1543420"/>
                  <a:pt x="1165601" y="1370405"/>
                  <a:pt x="1031858" y="1370405"/>
                </a:cubicBezTo>
                <a:cubicBezTo>
                  <a:pt x="950450" y="1370405"/>
                  <a:pt x="1072563" y="1273083"/>
                  <a:pt x="1005692" y="1233435"/>
                </a:cubicBezTo>
                <a:cubicBezTo>
                  <a:pt x="991154" y="1222621"/>
                  <a:pt x="1046396" y="1208203"/>
                  <a:pt x="1069655" y="1211808"/>
                </a:cubicBezTo>
                <a:cubicBezTo>
                  <a:pt x="1092915" y="1215412"/>
                  <a:pt x="1113268" y="1240644"/>
                  <a:pt x="1142342" y="1222621"/>
                </a:cubicBezTo>
                <a:cubicBezTo>
                  <a:pt x="1156879" y="1157741"/>
                  <a:pt x="1119082" y="1132510"/>
                  <a:pt x="1084193" y="1114487"/>
                </a:cubicBezTo>
                <a:cubicBezTo>
                  <a:pt x="1008599" y="1071234"/>
                  <a:pt x="933005" y="1020771"/>
                  <a:pt x="848689" y="1006353"/>
                </a:cubicBezTo>
                <a:cubicBezTo>
                  <a:pt x="819615" y="1002748"/>
                  <a:pt x="802169" y="984726"/>
                  <a:pt x="805077" y="948681"/>
                </a:cubicBezTo>
                <a:cubicBezTo>
                  <a:pt x="810892" y="901822"/>
                  <a:pt x="839967" y="916240"/>
                  <a:pt x="863226" y="919844"/>
                </a:cubicBezTo>
                <a:cubicBezTo>
                  <a:pt x="877764" y="923450"/>
                  <a:pt x="892301" y="934263"/>
                  <a:pt x="906838" y="909031"/>
                </a:cubicBezTo>
                <a:cubicBezTo>
                  <a:pt x="566666" y="653113"/>
                  <a:pt x="386404" y="667532"/>
                  <a:pt x="5527" y="458471"/>
                </a:cubicBezTo>
                <a:cubicBezTo>
                  <a:pt x="89843" y="418822"/>
                  <a:pt x="150900" y="447658"/>
                  <a:pt x="209049" y="454867"/>
                </a:cubicBezTo>
                <a:cubicBezTo>
                  <a:pt x="354422" y="472890"/>
                  <a:pt x="264290" y="505329"/>
                  <a:pt x="409664" y="526956"/>
                </a:cubicBezTo>
                <a:cubicBezTo>
                  <a:pt x="479443" y="537770"/>
                  <a:pt x="543407" y="573815"/>
                  <a:pt x="621908" y="516143"/>
                </a:cubicBezTo>
                <a:cubicBezTo>
                  <a:pt x="674242" y="476494"/>
                  <a:pt x="758558" y="519747"/>
                  <a:pt x="822522" y="552188"/>
                </a:cubicBezTo>
                <a:cubicBezTo>
                  <a:pt x="874856" y="581024"/>
                  <a:pt x="927190" y="588232"/>
                  <a:pt x="996969" y="552188"/>
                </a:cubicBezTo>
                <a:cubicBezTo>
                  <a:pt x="933005" y="530562"/>
                  <a:pt x="883579" y="512539"/>
                  <a:pt x="834151" y="498120"/>
                </a:cubicBezTo>
                <a:cubicBezTo>
                  <a:pt x="793447" y="487307"/>
                  <a:pt x="770187" y="462076"/>
                  <a:pt x="773095" y="408008"/>
                </a:cubicBezTo>
                <a:cubicBezTo>
                  <a:pt x="773095" y="379172"/>
                  <a:pt x="764373" y="339523"/>
                  <a:pt x="793447" y="325106"/>
                </a:cubicBezTo>
                <a:cubicBezTo>
                  <a:pt x="816707" y="310688"/>
                  <a:pt x="848689" y="325106"/>
                  <a:pt x="860319" y="350336"/>
                </a:cubicBezTo>
                <a:cubicBezTo>
                  <a:pt x="874856" y="397195"/>
                  <a:pt x="889393" y="440449"/>
                  <a:pt x="938820" y="444054"/>
                </a:cubicBezTo>
                <a:cubicBezTo>
                  <a:pt x="1005692" y="451262"/>
                  <a:pt x="967894" y="422426"/>
                  <a:pt x="956265" y="386381"/>
                </a:cubicBezTo>
                <a:cubicBezTo>
                  <a:pt x="944635" y="346733"/>
                  <a:pt x="979525" y="335919"/>
                  <a:pt x="1002784" y="343127"/>
                </a:cubicBezTo>
                <a:cubicBezTo>
                  <a:pt x="1090008" y="375569"/>
                  <a:pt x="1180139" y="317897"/>
                  <a:pt x="1270270" y="364755"/>
                </a:cubicBezTo>
                <a:cubicBezTo>
                  <a:pt x="1247011" y="249411"/>
                  <a:pt x="1197583" y="198949"/>
                  <a:pt x="1092915" y="180926"/>
                </a:cubicBezTo>
                <a:cubicBezTo>
                  <a:pt x="1055118" y="177322"/>
                  <a:pt x="1014414" y="184530"/>
                  <a:pt x="979525" y="152090"/>
                </a:cubicBezTo>
                <a:cubicBezTo>
                  <a:pt x="959172" y="134068"/>
                  <a:pt x="938820" y="112441"/>
                  <a:pt x="953358" y="76396"/>
                </a:cubicBezTo>
                <a:cubicBezTo>
                  <a:pt x="962080" y="51165"/>
                  <a:pt x="985339" y="51165"/>
                  <a:pt x="1005692" y="58373"/>
                </a:cubicBezTo>
                <a:cubicBezTo>
                  <a:pt x="1090008" y="98023"/>
                  <a:pt x="1180139" y="108837"/>
                  <a:pt x="1267362" y="123254"/>
                </a:cubicBezTo>
                <a:cubicBezTo>
                  <a:pt x="1281900" y="126859"/>
                  <a:pt x="1296437" y="134068"/>
                  <a:pt x="1310975" y="98023"/>
                </a:cubicBezTo>
                <a:cubicBezTo>
                  <a:pt x="1260095" y="81803"/>
                  <a:pt x="1209941" y="62879"/>
                  <a:pt x="1159787" y="43505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0CF68A3-E574-AE8F-166A-461B287AA167}"/>
              </a:ext>
            </a:extLst>
          </p:cNvPr>
          <p:cNvSpPr txBox="1"/>
          <p:nvPr/>
        </p:nvSpPr>
        <p:spPr>
          <a:xfrm>
            <a:off x="718757" y="1734911"/>
            <a:ext cx="4620585" cy="4031873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Malý zelený ptáček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Je stálí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Žije v listnatých nebo smíšených lesích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Živí se semeny a plody 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sz="3200"/>
              <a:t>Ohrožuje ho závažná ptačí choroba </a:t>
            </a:r>
            <a:r>
              <a:rPr lang="cs-CZ" sz="3200" err="1"/>
              <a:t>Trichomonóza</a:t>
            </a:r>
            <a:endParaRPr lang="cs-CZ" sz="3200"/>
          </a:p>
        </p:txBody>
      </p:sp>
      <p:sp>
        <p:nvSpPr>
          <p:cNvPr id="3" name="TextovéPole 2">
            <a:extLst>
              <a:ext uri="{FF2B5EF4-FFF2-40B4-BE49-F238E27FC236}">
                <a16:creationId xmlns:a16="http://schemas.microsoft.com/office/drawing/2014/main" id="{52D007FA-B780-7F76-8E60-5F31E4038FA1}"/>
              </a:ext>
            </a:extLst>
          </p:cNvPr>
          <p:cNvSpPr txBox="1"/>
          <p:nvPr/>
        </p:nvSpPr>
        <p:spPr>
          <a:xfrm>
            <a:off x="5181600" y="2513045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074565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>
            <a:extLst>
              <a:ext uri="{FF2B5EF4-FFF2-40B4-BE49-F238E27FC236}">
                <a16:creationId xmlns:a16="http://schemas.microsoft.com/office/drawing/2014/main" id="{596333AC-7015-7BBF-0450-74B9C94341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86666" y="719666"/>
            <a:ext cx="5500742" cy="5500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62572423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Motiv Office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Dominik Špetík</dc:creator>
  <cp:revision>1</cp:revision>
  <dcterms:created xsi:type="dcterms:W3CDTF">2024-01-18T09:01:01Z</dcterms:created>
  <dcterms:modified xsi:type="dcterms:W3CDTF">2024-01-22T17:46:55Z</dcterms:modified>
</cp:coreProperties>
</file>