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Špetík" initials="" lastIdx="1" clrIdx="0">
    <p:extLst>
      <p:ext uri="{19B8F6BF-5375-455C-9EA6-DF929625EA0E}">
        <p15:presenceInfo xmlns:p15="http://schemas.microsoft.com/office/powerpoint/2012/main" userId="S::dominik.spetik@skolasedliste.cz::997c4735-4741-4c56-89fb-dca7d47451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D816"/>
    <a:srgbClr val="D3B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4CB9E8-9EC1-4971-8D68-F067483843DF}" v="469" dt="2024-01-22T17:45:25.709"/>
    <p1510:client id="{D7F52241-AB45-8042-AE1F-D64D1207D662}" v="25" dt="2024-01-22T17:46:12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 Špetík" userId="S::dominik.spetik@skolasedliste.cz::997c4735-4741-4c56-89fb-dca7d47451c1" providerId="AD" clId="Web-{5F4CB9E8-9EC1-4971-8D68-F067483843DF}"/>
    <pc:docChg chg="delSld modSld sldOrd">
      <pc:chgData name="Dominik Špetík" userId="S::dominik.spetik@skolasedliste.cz::997c4735-4741-4c56-89fb-dca7d47451c1" providerId="AD" clId="Web-{5F4CB9E8-9EC1-4971-8D68-F067483843DF}" dt="2024-01-22T17:45:25.709" v="249"/>
      <pc:docMkLst>
        <pc:docMk/>
      </pc:docMkLst>
      <pc:sldChg chg="delSp modSp ord">
        <pc:chgData name="Dominik Špetík" userId="S::dominik.spetik@skolasedliste.cz::997c4735-4741-4c56-89fb-dca7d47451c1" providerId="AD" clId="Web-{5F4CB9E8-9EC1-4971-8D68-F067483843DF}" dt="2024-01-22T17:33:34.674" v="245"/>
        <pc:sldMkLst>
          <pc:docMk/>
          <pc:sldMk cId="2307456554" sldId="256"/>
        </pc:sldMkLst>
        <pc:spChg chg="mod">
          <ac:chgData name="Dominik Špetík" userId="S::dominik.spetik@skolasedliste.cz::997c4735-4741-4c56-89fb-dca7d47451c1" providerId="AD" clId="Web-{5F4CB9E8-9EC1-4971-8D68-F067483843DF}" dt="2024-01-22T17:32:10" v="244" actId="14100"/>
          <ac:spMkLst>
            <pc:docMk/>
            <pc:sldMk cId="2307456554" sldId="256"/>
            <ac:spMk id="2" creationId="{CB2323B3-5747-5301-E9A6-253950BA956F}"/>
          </ac:spMkLst>
        </pc:spChg>
        <pc:spChg chg="del">
          <ac:chgData name="Dominik Špetík" userId="S::dominik.spetik@skolasedliste.cz::997c4735-4741-4c56-89fb-dca7d47451c1" providerId="AD" clId="Web-{5F4CB9E8-9EC1-4971-8D68-F067483843DF}" dt="2024-01-22T17:24:11.284" v="0"/>
          <ac:spMkLst>
            <pc:docMk/>
            <pc:sldMk cId="2307456554" sldId="256"/>
            <ac:spMk id="4" creationId="{2A99A7DF-3FBF-1A2B-DA74-8EA9B3482F63}"/>
          </ac:spMkLst>
        </pc:spChg>
        <pc:spChg chg="mod">
          <ac:chgData name="Dominik Špetík" userId="S::dominik.spetik@skolasedliste.cz::997c4735-4741-4c56-89fb-dca7d47451c1" providerId="AD" clId="Web-{5F4CB9E8-9EC1-4971-8D68-F067483843DF}" dt="2024-01-22T17:31:38.890" v="238" actId="20577"/>
          <ac:spMkLst>
            <pc:docMk/>
            <pc:sldMk cId="2307456554" sldId="256"/>
            <ac:spMk id="5" creationId="{30CF68A3-E574-AE8F-166A-461B287AA167}"/>
          </ac:spMkLst>
        </pc:spChg>
      </pc:sldChg>
      <pc:sldChg chg="delSp modSp mod setBg">
        <pc:chgData name="Dominik Špetík" userId="S::dominik.spetik@skolasedliste.cz::997c4735-4741-4c56-89fb-dca7d47451c1" providerId="AD" clId="Web-{5F4CB9E8-9EC1-4971-8D68-F067483843DF}" dt="2024-01-22T17:45:25.709" v="249"/>
        <pc:sldMkLst>
          <pc:docMk/>
          <pc:sldMk cId="3507877530" sldId="258"/>
        </pc:sldMkLst>
        <pc:picChg chg="del mod">
          <ac:chgData name="Dominik Špetík" userId="S::dominik.spetik@skolasedliste.cz::997c4735-4741-4c56-89fb-dca7d47451c1" providerId="AD" clId="Web-{5F4CB9E8-9EC1-4971-8D68-F067483843DF}" dt="2024-01-22T17:45:25.709" v="249"/>
          <ac:picMkLst>
            <pc:docMk/>
            <pc:sldMk cId="3507877530" sldId="258"/>
            <ac:picMk id="3" creationId="{DC7232F0-9B13-4F33-83DE-160958F5CE2E}"/>
          </ac:picMkLst>
        </pc:picChg>
      </pc:sldChg>
      <pc:sldChg chg="del">
        <pc:chgData name="Dominik Špetík" userId="S::dominik.spetik@skolasedliste.cz::997c4735-4741-4c56-89fb-dca7d47451c1" providerId="AD" clId="Web-{5F4CB9E8-9EC1-4971-8D68-F067483843DF}" dt="2024-01-22T17:44:21.160" v="246"/>
        <pc:sldMkLst>
          <pc:docMk/>
          <pc:sldMk cId="2176368579" sldId="259"/>
        </pc:sldMkLst>
      </pc:sldChg>
    </pc:docChg>
  </pc:docChgLst>
  <pc:docChgLst>
    <pc:chgData name="Dominik Špetík" userId="997c4735-4741-4c56-89fb-dca7d47451c1" providerId="ADAL" clId="{D7F52241-AB45-8042-AE1F-D64D1207D662}"/>
    <pc:docChg chg="undo custSel addSld delSld modSld">
      <pc:chgData name="Dominik Špetík" userId="997c4735-4741-4c56-89fb-dca7d47451c1" providerId="ADAL" clId="{D7F52241-AB45-8042-AE1F-D64D1207D662}" dt="2024-01-22T17:46:48.552" v="29" actId="680"/>
      <pc:docMkLst>
        <pc:docMk/>
      </pc:docMkLst>
      <pc:sldChg chg="addSp modSp addCm delCm">
        <pc:chgData name="Dominik Špetík" userId="997c4735-4741-4c56-89fb-dca7d47451c1" providerId="ADAL" clId="{D7F52241-AB45-8042-AE1F-D64D1207D662}" dt="2024-01-22T17:23:06.171" v="14" actId="1076"/>
        <pc:sldMkLst>
          <pc:docMk/>
          <pc:sldMk cId="2307456554" sldId="256"/>
        </pc:sldMkLst>
        <pc:spChg chg="add mod">
          <ac:chgData name="Dominik Špetík" userId="997c4735-4741-4c56-89fb-dca7d47451c1" providerId="ADAL" clId="{D7F52241-AB45-8042-AE1F-D64D1207D662}" dt="2024-01-22T17:22:47.473" v="10" actId="5793"/>
          <ac:spMkLst>
            <pc:docMk/>
            <pc:sldMk cId="2307456554" sldId="256"/>
            <ac:spMk id="3" creationId="{52D007FA-B780-7F76-8E60-5F31E4038FA1}"/>
          </ac:spMkLst>
        </pc:spChg>
        <pc:spChg chg="add mod">
          <ac:chgData name="Dominik Špetík" userId="997c4735-4741-4c56-89fb-dca7d47451c1" providerId="ADAL" clId="{D7F52241-AB45-8042-AE1F-D64D1207D662}" dt="2024-01-22T17:23:06.171" v="14" actId="1076"/>
          <ac:spMkLst>
            <pc:docMk/>
            <pc:sldMk cId="2307456554" sldId="256"/>
            <ac:spMk id="4" creationId="{2A99A7DF-3FBF-1A2B-DA74-8EA9B3482F63}"/>
          </ac:spMkLst>
        </pc:spChg>
        <pc:spChg chg="mod">
          <ac:chgData name="Dominik Špetík" userId="997c4735-4741-4c56-89fb-dca7d47451c1" providerId="ADAL" clId="{D7F52241-AB45-8042-AE1F-D64D1207D662}" dt="2024-01-22T17:20:12.686" v="5" actId="21"/>
          <ac:spMkLst>
            <pc:docMk/>
            <pc:sldMk cId="2307456554" sldId="256"/>
            <ac:spMk id="5" creationId="{30CF68A3-E574-AE8F-166A-461B287AA167}"/>
          </ac:spMkLst>
        </pc:spChg>
      </pc:sldChg>
      <pc:sldChg chg="addSp modSp new">
        <pc:chgData name="Dominik Špetík" userId="997c4735-4741-4c56-89fb-dca7d47451c1" providerId="ADAL" clId="{D7F52241-AB45-8042-AE1F-D64D1207D662}" dt="2024-01-22T17:46:12.848" v="27" actId="14100"/>
        <pc:sldMkLst>
          <pc:docMk/>
          <pc:sldMk cId="1862572423" sldId="258"/>
        </pc:sldMkLst>
        <pc:picChg chg="add mod">
          <ac:chgData name="Dominik Špetík" userId="997c4735-4741-4c56-89fb-dca7d47451c1" providerId="ADAL" clId="{D7F52241-AB45-8042-AE1F-D64D1207D662}" dt="2024-01-22T17:46:12.848" v="27" actId="14100"/>
          <ac:picMkLst>
            <pc:docMk/>
            <pc:sldMk cId="1862572423" sldId="258"/>
            <ac:picMk id="2" creationId="{596333AC-7015-7BBF-0450-74B9C943411B}"/>
          </ac:picMkLst>
        </pc:picChg>
      </pc:sldChg>
      <pc:sldChg chg="addSp delSp modSp new del">
        <pc:chgData name="Dominik Špetík" userId="997c4735-4741-4c56-89fb-dca7d47451c1" providerId="ADAL" clId="{D7F52241-AB45-8042-AE1F-D64D1207D662}" dt="2024-01-22T17:46:00.489" v="24" actId="21"/>
        <pc:sldMkLst>
          <pc:docMk/>
          <pc:sldMk cId="3507877530" sldId="258"/>
        </pc:sldMkLst>
        <pc:picChg chg="add del mod">
          <ac:chgData name="Dominik Špetík" userId="997c4735-4741-4c56-89fb-dca7d47451c1" providerId="ADAL" clId="{D7F52241-AB45-8042-AE1F-D64D1207D662}" dt="2024-01-22T17:43:42.288" v="22" actId="21"/>
          <ac:picMkLst>
            <pc:docMk/>
            <pc:sldMk cId="3507877530" sldId="258"/>
            <ac:picMk id="2" creationId="{9BC99106-4CE4-00AF-C210-81DD22046C74}"/>
          </ac:picMkLst>
        </pc:picChg>
        <pc:picChg chg="add">
          <ac:chgData name="Dominik Špetík" userId="997c4735-4741-4c56-89fb-dca7d47451c1" providerId="ADAL" clId="{D7F52241-AB45-8042-AE1F-D64D1207D662}" dt="2024-01-22T17:43:49.947" v="23" actId="931"/>
          <ac:picMkLst>
            <pc:docMk/>
            <pc:sldMk cId="3507877530" sldId="258"/>
            <ac:picMk id="3" creationId="{DC7232F0-9B13-4F33-83DE-160958F5CE2E}"/>
          </ac:picMkLst>
        </pc:picChg>
      </pc:sldChg>
      <pc:sldChg chg="new del">
        <pc:chgData name="Dominik Špetík" userId="997c4735-4741-4c56-89fb-dca7d47451c1" providerId="ADAL" clId="{D7F52241-AB45-8042-AE1F-D64D1207D662}" dt="2024-01-22T17:46:48.552" v="29" actId="680"/>
        <pc:sldMkLst>
          <pc:docMk/>
          <pc:sldMk cId="1730647136" sldId="259"/>
        </pc:sldMkLst>
      </pc:sldChg>
      <pc:sldChg chg="new">
        <pc:chgData name="Dominik Špetík" userId="997c4735-4741-4c56-89fb-dca7d47451c1" providerId="ADAL" clId="{D7F52241-AB45-8042-AE1F-D64D1207D662}" dt="2024-01-22T17:43:03.316" v="16" actId="680"/>
        <pc:sldMkLst>
          <pc:docMk/>
          <pc:sldMk cId="2176368579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AAFFD-5EF4-A4E5-AE00-EB9119FFC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897AEB-2C69-5A33-E34B-D6DD4CEC1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6C5C10-509B-13F2-81F8-75DB6FD0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0B4E96-6D27-BDB0-61BE-F1FF6F27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FA1BC5-9E91-0D73-988E-65C542ED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53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642BF-6627-E3A8-858A-7B9B82E1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3AC3C6-F56F-9765-7601-B7F40D8C6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D0C02-6417-C938-C643-585DDBB8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3DF649-CF0E-F339-F669-2234F820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75A306-4E11-DE95-4A3A-4CA8EE11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91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31D396-CBC8-2516-A21A-C42BFF981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7D3650-C176-CD75-C046-F76E9FCB5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041B31-EC01-04B7-CE9D-A88A1F8B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2AE82C-4B5F-3847-422D-64028092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F0C9AE-CA3F-7EF0-DF02-AD8E13F2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7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CC3D3-24BC-73F3-5E5E-521DCB128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25FA6C-423A-80C3-8295-668F40983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ABCD47-AC1A-1169-3EFE-75752E32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82BF4C-48E6-A075-8322-4C63DA225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01A37E-A6BD-8351-A549-20BA033C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51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DEB2E-7C9D-E076-6BD6-8F807161C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7CC341-44E0-05A3-65E3-C47F1F5BB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40139F-93DD-5261-6192-20710077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6E077-A9A8-5301-064F-BC80BA45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CB507F-8896-4642-3CEB-D64549911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26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CD160-E158-7472-5BA1-AD3AA2C09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DE46C3-1870-3D3C-F341-8C0835EC48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C0F3B4-B0E8-B419-002E-3D1AAACA2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A6EA4C-1867-1702-1E8E-B595D5D6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7414FC-A1D6-59E4-EE59-31643FCF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96C748-7B56-6710-64C7-15C953E4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04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74E3A-0A8A-7C9C-8905-D82561818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DD8AEC-7DED-4D22-7A1D-F2EAFFC3F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4DD68B-E7F4-0E8F-1F88-7C0522B26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2E1037-D1EA-D5B2-121A-F0F6AED26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15B0DF2-78C2-74B5-8453-DE5AACEF3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08741B-1324-4947-165C-32603397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6D272B-8D6D-770E-EEC6-7C276BA4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435E71-1377-7915-8FA7-3714A48A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8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020F01-B371-3FA4-994E-533EE6D81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F973E5-9D1B-3DDD-D116-D4652763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F423D4-5A69-CFFB-90FD-0376FA43C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DCF128-25BC-A7EB-9412-D5D4562A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84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502BA5-9731-229B-84C5-3FE58EBE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1268C2-EFC8-7FDE-A2AA-9CE5FAA9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C5B843-6DBE-0117-A2E6-72971AA7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39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6EADA-60AC-5C8B-9EBD-AAEB7B98C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71D5FD-52D0-4580-07CD-C448FB375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FCB74B-EF39-AFED-297E-963EBC758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B018B1-03A6-DD0E-DE92-C031D45C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791571-F8CA-CBD7-31F6-5E2F4DB6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919887-5F7B-BEA0-28D0-8A19FD26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33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2AE6A-91DD-4059-E9E0-C56BA7007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EBA3EBC-7199-AB87-FEA0-2DF0A970E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E17C6D-9E8E-221D-4846-73B50E3FD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0DC0DD-371A-0162-B353-4AD88A65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620BFA-B7AF-726E-36F1-6BA554E84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ADDE56-9971-7517-587E-41C9EC64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88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FA2D505-1A3B-0B11-C39B-8B88C83B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1596F6-D3DB-25C4-6A9D-D16BAA6EE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822BCB-8C98-2B52-D3E2-BE4CDA5D9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9817F4-F8D5-4DAA-80CC-08DAAB761785}" type="datetimeFigureOut">
              <a:rPr lang="cs-CZ" smtClean="0"/>
              <a:t>22.01.2024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A74938-FB4E-AC2F-9A10-8FE9A6A40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D759F0-60D8-899E-A94C-E156D5082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7D5361-6D5C-4196-8DD3-31B13203E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00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2061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71" name="Group 2063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2065" name="Freeform: Shape 2064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Rectangle 2065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75" name="Rectangle 2067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Isosceles Triangle 2069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180" y="643467"/>
            <a:ext cx="9901640" cy="55710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826088" y="1229130"/>
            <a:ext cx="8542300" cy="4399739"/>
          </a:xfrm>
          <a:custGeom>
            <a:avLst/>
            <a:gdLst>
              <a:gd name="connsiteX0" fmla="*/ 0 w 8542300"/>
              <a:gd name="connsiteY0" fmla="*/ 0 h 4399739"/>
              <a:gd name="connsiteX1" fmla="*/ 571677 w 8542300"/>
              <a:gd name="connsiteY1" fmla="*/ 0 h 4399739"/>
              <a:gd name="connsiteX2" fmla="*/ 972508 w 8542300"/>
              <a:gd name="connsiteY2" fmla="*/ 0 h 4399739"/>
              <a:gd name="connsiteX3" fmla="*/ 1800454 w 8542300"/>
              <a:gd name="connsiteY3" fmla="*/ 0 h 4399739"/>
              <a:gd name="connsiteX4" fmla="*/ 2372131 w 8542300"/>
              <a:gd name="connsiteY4" fmla="*/ 0 h 4399739"/>
              <a:gd name="connsiteX5" fmla="*/ 2943808 w 8542300"/>
              <a:gd name="connsiteY5" fmla="*/ 0 h 4399739"/>
              <a:gd name="connsiteX6" fmla="*/ 3771754 w 8542300"/>
              <a:gd name="connsiteY6" fmla="*/ 0 h 4399739"/>
              <a:gd name="connsiteX7" fmla="*/ 4258008 w 8542300"/>
              <a:gd name="connsiteY7" fmla="*/ 0 h 4399739"/>
              <a:gd name="connsiteX8" fmla="*/ 5085954 w 8542300"/>
              <a:gd name="connsiteY8" fmla="*/ 0 h 4399739"/>
              <a:gd name="connsiteX9" fmla="*/ 5913900 w 8542300"/>
              <a:gd name="connsiteY9" fmla="*/ 0 h 4399739"/>
              <a:gd name="connsiteX10" fmla="*/ 6571000 w 8542300"/>
              <a:gd name="connsiteY10" fmla="*/ 0 h 4399739"/>
              <a:gd name="connsiteX11" fmla="*/ 7398946 w 8542300"/>
              <a:gd name="connsiteY11" fmla="*/ 0 h 4399739"/>
              <a:gd name="connsiteX12" fmla="*/ 7970623 w 8542300"/>
              <a:gd name="connsiteY12" fmla="*/ 0 h 4399739"/>
              <a:gd name="connsiteX13" fmla="*/ 8542300 w 8542300"/>
              <a:gd name="connsiteY13" fmla="*/ 0 h 4399739"/>
              <a:gd name="connsiteX14" fmla="*/ 8542300 w 8542300"/>
              <a:gd name="connsiteY14" fmla="*/ 672532 h 4399739"/>
              <a:gd name="connsiteX15" fmla="*/ 8542300 w 8542300"/>
              <a:gd name="connsiteY15" fmla="*/ 1301066 h 4399739"/>
              <a:gd name="connsiteX16" fmla="*/ 8542300 w 8542300"/>
              <a:gd name="connsiteY16" fmla="*/ 1929600 h 4399739"/>
              <a:gd name="connsiteX17" fmla="*/ 8542300 w 8542300"/>
              <a:gd name="connsiteY17" fmla="*/ 2602131 h 4399739"/>
              <a:gd name="connsiteX18" fmla="*/ 8542300 w 8542300"/>
              <a:gd name="connsiteY18" fmla="*/ 3274663 h 4399739"/>
              <a:gd name="connsiteX19" fmla="*/ 8542300 w 8542300"/>
              <a:gd name="connsiteY19" fmla="*/ 4399739 h 4399739"/>
              <a:gd name="connsiteX20" fmla="*/ 8141469 w 8542300"/>
              <a:gd name="connsiteY20" fmla="*/ 4399739 h 4399739"/>
              <a:gd name="connsiteX21" fmla="*/ 7313523 w 8542300"/>
              <a:gd name="connsiteY21" fmla="*/ 4399739 h 4399739"/>
              <a:gd name="connsiteX22" fmla="*/ 6656423 w 8542300"/>
              <a:gd name="connsiteY22" fmla="*/ 4399739 h 4399739"/>
              <a:gd name="connsiteX23" fmla="*/ 6170169 w 8542300"/>
              <a:gd name="connsiteY23" fmla="*/ 4399739 h 4399739"/>
              <a:gd name="connsiteX24" fmla="*/ 5513069 w 8542300"/>
              <a:gd name="connsiteY24" fmla="*/ 4399739 h 4399739"/>
              <a:gd name="connsiteX25" fmla="*/ 5112238 w 8542300"/>
              <a:gd name="connsiteY25" fmla="*/ 4399739 h 4399739"/>
              <a:gd name="connsiteX26" fmla="*/ 4711407 w 8542300"/>
              <a:gd name="connsiteY26" fmla="*/ 4399739 h 4399739"/>
              <a:gd name="connsiteX27" fmla="*/ 4054307 w 8542300"/>
              <a:gd name="connsiteY27" fmla="*/ 4399739 h 4399739"/>
              <a:gd name="connsiteX28" fmla="*/ 3568053 w 8542300"/>
              <a:gd name="connsiteY28" fmla="*/ 4399739 h 4399739"/>
              <a:gd name="connsiteX29" fmla="*/ 2825530 w 8542300"/>
              <a:gd name="connsiteY29" fmla="*/ 4399739 h 4399739"/>
              <a:gd name="connsiteX30" fmla="*/ 2339276 w 8542300"/>
              <a:gd name="connsiteY30" fmla="*/ 4399739 h 4399739"/>
              <a:gd name="connsiteX31" fmla="*/ 1596753 w 8542300"/>
              <a:gd name="connsiteY31" fmla="*/ 4399739 h 4399739"/>
              <a:gd name="connsiteX32" fmla="*/ 1195922 w 8542300"/>
              <a:gd name="connsiteY32" fmla="*/ 4399739 h 4399739"/>
              <a:gd name="connsiteX33" fmla="*/ 0 w 8542300"/>
              <a:gd name="connsiteY33" fmla="*/ 4399739 h 4399739"/>
              <a:gd name="connsiteX34" fmla="*/ 0 w 8542300"/>
              <a:gd name="connsiteY34" fmla="*/ 3859200 h 4399739"/>
              <a:gd name="connsiteX35" fmla="*/ 0 w 8542300"/>
              <a:gd name="connsiteY35" fmla="*/ 3142671 h 4399739"/>
              <a:gd name="connsiteX36" fmla="*/ 0 w 8542300"/>
              <a:gd name="connsiteY36" fmla="*/ 2558134 h 4399739"/>
              <a:gd name="connsiteX37" fmla="*/ 0 w 8542300"/>
              <a:gd name="connsiteY37" fmla="*/ 1841605 h 4399739"/>
              <a:gd name="connsiteX38" fmla="*/ 0 w 8542300"/>
              <a:gd name="connsiteY38" fmla="*/ 1301066 h 4399739"/>
              <a:gd name="connsiteX39" fmla="*/ 0 w 8542300"/>
              <a:gd name="connsiteY39" fmla="*/ 804524 h 4399739"/>
              <a:gd name="connsiteX40" fmla="*/ 0 w 8542300"/>
              <a:gd name="connsiteY40" fmla="*/ 0 h 4399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542300" h="4399739" extrusionOk="0">
                <a:moveTo>
                  <a:pt x="0" y="0"/>
                </a:moveTo>
                <a:cubicBezTo>
                  <a:pt x="165201" y="23177"/>
                  <a:pt x="312854" y="-25914"/>
                  <a:pt x="571677" y="0"/>
                </a:cubicBezTo>
                <a:cubicBezTo>
                  <a:pt x="827504" y="28979"/>
                  <a:pt x="807137" y="-19635"/>
                  <a:pt x="972508" y="0"/>
                </a:cubicBezTo>
                <a:cubicBezTo>
                  <a:pt x="1098068" y="52831"/>
                  <a:pt x="1547530" y="49115"/>
                  <a:pt x="1800454" y="0"/>
                </a:cubicBezTo>
                <a:cubicBezTo>
                  <a:pt x="2041092" y="-12021"/>
                  <a:pt x="2115477" y="31384"/>
                  <a:pt x="2372131" y="0"/>
                </a:cubicBezTo>
                <a:cubicBezTo>
                  <a:pt x="2659155" y="-25265"/>
                  <a:pt x="2738966" y="-13214"/>
                  <a:pt x="2943808" y="0"/>
                </a:cubicBezTo>
                <a:cubicBezTo>
                  <a:pt x="3103500" y="-16678"/>
                  <a:pt x="3448287" y="6443"/>
                  <a:pt x="3771754" y="0"/>
                </a:cubicBezTo>
                <a:cubicBezTo>
                  <a:pt x="4066497" y="19120"/>
                  <a:pt x="4070704" y="24425"/>
                  <a:pt x="4258008" y="0"/>
                </a:cubicBezTo>
                <a:cubicBezTo>
                  <a:pt x="4483234" y="-2569"/>
                  <a:pt x="4779984" y="-8381"/>
                  <a:pt x="5085954" y="0"/>
                </a:cubicBezTo>
                <a:cubicBezTo>
                  <a:pt x="5422353" y="17346"/>
                  <a:pt x="5612474" y="-22135"/>
                  <a:pt x="5913900" y="0"/>
                </a:cubicBezTo>
                <a:cubicBezTo>
                  <a:pt x="6232483" y="39019"/>
                  <a:pt x="6391662" y="35438"/>
                  <a:pt x="6571000" y="0"/>
                </a:cubicBezTo>
                <a:cubicBezTo>
                  <a:pt x="6793373" y="44753"/>
                  <a:pt x="7069329" y="39988"/>
                  <a:pt x="7398946" y="0"/>
                </a:cubicBezTo>
                <a:cubicBezTo>
                  <a:pt x="7746276" y="-23181"/>
                  <a:pt x="7724476" y="-24799"/>
                  <a:pt x="7970623" y="0"/>
                </a:cubicBezTo>
                <a:cubicBezTo>
                  <a:pt x="8194163" y="24992"/>
                  <a:pt x="8307666" y="-23577"/>
                  <a:pt x="8542300" y="0"/>
                </a:cubicBezTo>
                <a:cubicBezTo>
                  <a:pt x="8567229" y="321169"/>
                  <a:pt x="8566803" y="350620"/>
                  <a:pt x="8542300" y="672532"/>
                </a:cubicBezTo>
                <a:cubicBezTo>
                  <a:pt x="8518199" y="980243"/>
                  <a:pt x="8494446" y="1149800"/>
                  <a:pt x="8542300" y="1301066"/>
                </a:cubicBezTo>
                <a:cubicBezTo>
                  <a:pt x="8559684" y="1473802"/>
                  <a:pt x="8586112" y="1715303"/>
                  <a:pt x="8542300" y="1929600"/>
                </a:cubicBezTo>
                <a:cubicBezTo>
                  <a:pt x="8533022" y="2185442"/>
                  <a:pt x="8557220" y="2327838"/>
                  <a:pt x="8542300" y="2602131"/>
                </a:cubicBezTo>
                <a:cubicBezTo>
                  <a:pt x="8525785" y="2896119"/>
                  <a:pt x="8511170" y="3128280"/>
                  <a:pt x="8542300" y="3274663"/>
                </a:cubicBezTo>
                <a:cubicBezTo>
                  <a:pt x="8543781" y="3433206"/>
                  <a:pt x="8459931" y="4038111"/>
                  <a:pt x="8542300" y="4399739"/>
                </a:cubicBezTo>
                <a:cubicBezTo>
                  <a:pt x="8357614" y="4394164"/>
                  <a:pt x="8292252" y="4391680"/>
                  <a:pt x="8141469" y="4399739"/>
                </a:cubicBezTo>
                <a:cubicBezTo>
                  <a:pt x="7989813" y="4415147"/>
                  <a:pt x="7655165" y="4456334"/>
                  <a:pt x="7313523" y="4399739"/>
                </a:cubicBezTo>
                <a:cubicBezTo>
                  <a:pt x="6953073" y="4396996"/>
                  <a:pt x="6974238" y="4414195"/>
                  <a:pt x="6656423" y="4399739"/>
                </a:cubicBezTo>
                <a:cubicBezTo>
                  <a:pt x="6336517" y="4381174"/>
                  <a:pt x="6344403" y="4393098"/>
                  <a:pt x="6170169" y="4399739"/>
                </a:cubicBezTo>
                <a:cubicBezTo>
                  <a:pt x="6009668" y="4412209"/>
                  <a:pt x="5747430" y="4421146"/>
                  <a:pt x="5513069" y="4399739"/>
                </a:cubicBezTo>
                <a:cubicBezTo>
                  <a:pt x="5259270" y="4395133"/>
                  <a:pt x="5194584" y="4376139"/>
                  <a:pt x="5112238" y="4399739"/>
                </a:cubicBezTo>
                <a:cubicBezTo>
                  <a:pt x="5044261" y="4399201"/>
                  <a:pt x="4878809" y="4379514"/>
                  <a:pt x="4711407" y="4399739"/>
                </a:cubicBezTo>
                <a:cubicBezTo>
                  <a:pt x="4552764" y="4388657"/>
                  <a:pt x="4240210" y="4367008"/>
                  <a:pt x="4054307" y="4399739"/>
                </a:cubicBezTo>
                <a:cubicBezTo>
                  <a:pt x="3864963" y="4428181"/>
                  <a:pt x="3782065" y="4404877"/>
                  <a:pt x="3568053" y="4399739"/>
                </a:cubicBezTo>
                <a:cubicBezTo>
                  <a:pt x="3412626" y="4394518"/>
                  <a:pt x="3040574" y="4466899"/>
                  <a:pt x="2825530" y="4399739"/>
                </a:cubicBezTo>
                <a:cubicBezTo>
                  <a:pt x="2602368" y="4385415"/>
                  <a:pt x="2575675" y="4416533"/>
                  <a:pt x="2339276" y="4399739"/>
                </a:cubicBezTo>
                <a:cubicBezTo>
                  <a:pt x="2121792" y="4381161"/>
                  <a:pt x="1810554" y="4405754"/>
                  <a:pt x="1596753" y="4399739"/>
                </a:cubicBezTo>
                <a:cubicBezTo>
                  <a:pt x="1412067" y="4423348"/>
                  <a:pt x="1365096" y="4417459"/>
                  <a:pt x="1195922" y="4399739"/>
                </a:cubicBezTo>
                <a:cubicBezTo>
                  <a:pt x="1044956" y="4401996"/>
                  <a:pt x="428486" y="4368571"/>
                  <a:pt x="0" y="4399739"/>
                </a:cubicBezTo>
                <a:cubicBezTo>
                  <a:pt x="-30490" y="4286466"/>
                  <a:pt x="6274" y="4003071"/>
                  <a:pt x="0" y="3859200"/>
                </a:cubicBezTo>
                <a:cubicBezTo>
                  <a:pt x="39566" y="3708532"/>
                  <a:pt x="-48517" y="3355663"/>
                  <a:pt x="0" y="3142671"/>
                </a:cubicBezTo>
                <a:cubicBezTo>
                  <a:pt x="7487" y="2890672"/>
                  <a:pt x="-19972" y="2825841"/>
                  <a:pt x="0" y="2558134"/>
                </a:cubicBezTo>
                <a:cubicBezTo>
                  <a:pt x="16711" y="2290323"/>
                  <a:pt x="31966" y="2081870"/>
                  <a:pt x="0" y="1841605"/>
                </a:cubicBezTo>
                <a:cubicBezTo>
                  <a:pt x="-17355" y="1587988"/>
                  <a:pt x="-20737" y="1541183"/>
                  <a:pt x="0" y="1301066"/>
                </a:cubicBezTo>
                <a:cubicBezTo>
                  <a:pt x="7866" y="1066386"/>
                  <a:pt x="8863" y="886427"/>
                  <a:pt x="0" y="804524"/>
                </a:cubicBezTo>
                <a:cubicBezTo>
                  <a:pt x="-5382" y="657339"/>
                  <a:pt x="41789" y="364531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542300"/>
                      <a:gd name="connsiteY0" fmla="*/ 0 h 4399739"/>
                      <a:gd name="connsiteX1" fmla="*/ 571677 w 8542300"/>
                      <a:gd name="connsiteY1" fmla="*/ 0 h 4399739"/>
                      <a:gd name="connsiteX2" fmla="*/ 972508 w 8542300"/>
                      <a:gd name="connsiteY2" fmla="*/ 0 h 4399739"/>
                      <a:gd name="connsiteX3" fmla="*/ 1800454 w 8542300"/>
                      <a:gd name="connsiteY3" fmla="*/ 0 h 4399739"/>
                      <a:gd name="connsiteX4" fmla="*/ 2372131 w 8542300"/>
                      <a:gd name="connsiteY4" fmla="*/ 0 h 4399739"/>
                      <a:gd name="connsiteX5" fmla="*/ 2943808 w 8542300"/>
                      <a:gd name="connsiteY5" fmla="*/ 0 h 4399739"/>
                      <a:gd name="connsiteX6" fmla="*/ 3771754 w 8542300"/>
                      <a:gd name="connsiteY6" fmla="*/ 0 h 4399739"/>
                      <a:gd name="connsiteX7" fmla="*/ 4258008 w 8542300"/>
                      <a:gd name="connsiteY7" fmla="*/ 0 h 4399739"/>
                      <a:gd name="connsiteX8" fmla="*/ 5085954 w 8542300"/>
                      <a:gd name="connsiteY8" fmla="*/ 0 h 4399739"/>
                      <a:gd name="connsiteX9" fmla="*/ 5913900 w 8542300"/>
                      <a:gd name="connsiteY9" fmla="*/ 0 h 4399739"/>
                      <a:gd name="connsiteX10" fmla="*/ 6571000 w 8542300"/>
                      <a:gd name="connsiteY10" fmla="*/ 0 h 4399739"/>
                      <a:gd name="connsiteX11" fmla="*/ 7398946 w 8542300"/>
                      <a:gd name="connsiteY11" fmla="*/ 0 h 4399739"/>
                      <a:gd name="connsiteX12" fmla="*/ 7970623 w 8542300"/>
                      <a:gd name="connsiteY12" fmla="*/ 0 h 4399739"/>
                      <a:gd name="connsiteX13" fmla="*/ 8542300 w 8542300"/>
                      <a:gd name="connsiteY13" fmla="*/ 0 h 4399739"/>
                      <a:gd name="connsiteX14" fmla="*/ 8542300 w 8542300"/>
                      <a:gd name="connsiteY14" fmla="*/ 672532 h 4399739"/>
                      <a:gd name="connsiteX15" fmla="*/ 8542300 w 8542300"/>
                      <a:gd name="connsiteY15" fmla="*/ 1301066 h 4399739"/>
                      <a:gd name="connsiteX16" fmla="*/ 8542300 w 8542300"/>
                      <a:gd name="connsiteY16" fmla="*/ 1929600 h 4399739"/>
                      <a:gd name="connsiteX17" fmla="*/ 8542300 w 8542300"/>
                      <a:gd name="connsiteY17" fmla="*/ 2602131 h 4399739"/>
                      <a:gd name="connsiteX18" fmla="*/ 8542300 w 8542300"/>
                      <a:gd name="connsiteY18" fmla="*/ 3274663 h 4399739"/>
                      <a:gd name="connsiteX19" fmla="*/ 8542300 w 8542300"/>
                      <a:gd name="connsiteY19" fmla="*/ 4399739 h 4399739"/>
                      <a:gd name="connsiteX20" fmla="*/ 8141469 w 8542300"/>
                      <a:gd name="connsiteY20" fmla="*/ 4399739 h 4399739"/>
                      <a:gd name="connsiteX21" fmla="*/ 7313523 w 8542300"/>
                      <a:gd name="connsiteY21" fmla="*/ 4399739 h 4399739"/>
                      <a:gd name="connsiteX22" fmla="*/ 6656423 w 8542300"/>
                      <a:gd name="connsiteY22" fmla="*/ 4399739 h 4399739"/>
                      <a:gd name="connsiteX23" fmla="*/ 6170169 w 8542300"/>
                      <a:gd name="connsiteY23" fmla="*/ 4399739 h 4399739"/>
                      <a:gd name="connsiteX24" fmla="*/ 5513069 w 8542300"/>
                      <a:gd name="connsiteY24" fmla="*/ 4399739 h 4399739"/>
                      <a:gd name="connsiteX25" fmla="*/ 5112238 w 8542300"/>
                      <a:gd name="connsiteY25" fmla="*/ 4399739 h 4399739"/>
                      <a:gd name="connsiteX26" fmla="*/ 4711407 w 8542300"/>
                      <a:gd name="connsiteY26" fmla="*/ 4399739 h 4399739"/>
                      <a:gd name="connsiteX27" fmla="*/ 4054307 w 8542300"/>
                      <a:gd name="connsiteY27" fmla="*/ 4399739 h 4399739"/>
                      <a:gd name="connsiteX28" fmla="*/ 3568053 w 8542300"/>
                      <a:gd name="connsiteY28" fmla="*/ 4399739 h 4399739"/>
                      <a:gd name="connsiteX29" fmla="*/ 2825530 w 8542300"/>
                      <a:gd name="connsiteY29" fmla="*/ 4399739 h 4399739"/>
                      <a:gd name="connsiteX30" fmla="*/ 2339276 w 8542300"/>
                      <a:gd name="connsiteY30" fmla="*/ 4399739 h 4399739"/>
                      <a:gd name="connsiteX31" fmla="*/ 1596753 w 8542300"/>
                      <a:gd name="connsiteY31" fmla="*/ 4399739 h 4399739"/>
                      <a:gd name="connsiteX32" fmla="*/ 1195922 w 8542300"/>
                      <a:gd name="connsiteY32" fmla="*/ 4399739 h 4399739"/>
                      <a:gd name="connsiteX33" fmla="*/ 0 w 8542300"/>
                      <a:gd name="connsiteY33" fmla="*/ 4399739 h 4399739"/>
                      <a:gd name="connsiteX34" fmla="*/ 0 w 8542300"/>
                      <a:gd name="connsiteY34" fmla="*/ 3859200 h 4399739"/>
                      <a:gd name="connsiteX35" fmla="*/ 0 w 8542300"/>
                      <a:gd name="connsiteY35" fmla="*/ 3142671 h 4399739"/>
                      <a:gd name="connsiteX36" fmla="*/ 0 w 8542300"/>
                      <a:gd name="connsiteY36" fmla="*/ 2558134 h 4399739"/>
                      <a:gd name="connsiteX37" fmla="*/ 0 w 8542300"/>
                      <a:gd name="connsiteY37" fmla="*/ 1841605 h 4399739"/>
                      <a:gd name="connsiteX38" fmla="*/ 0 w 8542300"/>
                      <a:gd name="connsiteY38" fmla="*/ 1301066 h 4399739"/>
                      <a:gd name="connsiteX39" fmla="*/ 0 w 8542300"/>
                      <a:gd name="connsiteY39" fmla="*/ 804524 h 4399739"/>
                      <a:gd name="connsiteX40" fmla="*/ 0 w 8542300"/>
                      <a:gd name="connsiteY40" fmla="*/ 0 h 43997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</a:cxnLst>
                    <a:rect l="l" t="t" r="r" b="b"/>
                    <a:pathLst>
                      <a:path w="8542300" h="4399739" extrusionOk="0">
                        <a:moveTo>
                          <a:pt x="0" y="0"/>
                        </a:moveTo>
                        <a:cubicBezTo>
                          <a:pt x="170653" y="26540"/>
                          <a:pt x="319163" y="-28282"/>
                          <a:pt x="571677" y="0"/>
                        </a:cubicBezTo>
                        <a:cubicBezTo>
                          <a:pt x="824191" y="28282"/>
                          <a:pt x="813150" y="-19826"/>
                          <a:pt x="972508" y="0"/>
                        </a:cubicBezTo>
                        <a:cubicBezTo>
                          <a:pt x="1131866" y="19826"/>
                          <a:pt x="1554743" y="9245"/>
                          <a:pt x="1800454" y="0"/>
                        </a:cubicBezTo>
                        <a:cubicBezTo>
                          <a:pt x="2046165" y="-9245"/>
                          <a:pt x="2108472" y="28037"/>
                          <a:pt x="2372131" y="0"/>
                        </a:cubicBezTo>
                        <a:cubicBezTo>
                          <a:pt x="2635790" y="-28037"/>
                          <a:pt x="2728574" y="8173"/>
                          <a:pt x="2943808" y="0"/>
                        </a:cubicBezTo>
                        <a:cubicBezTo>
                          <a:pt x="3159042" y="-8173"/>
                          <a:pt x="3476870" y="-20468"/>
                          <a:pt x="3771754" y="0"/>
                        </a:cubicBezTo>
                        <a:cubicBezTo>
                          <a:pt x="4066638" y="20468"/>
                          <a:pt x="4071025" y="23979"/>
                          <a:pt x="4258008" y="0"/>
                        </a:cubicBezTo>
                        <a:cubicBezTo>
                          <a:pt x="4444991" y="-23979"/>
                          <a:pt x="4728597" y="-20736"/>
                          <a:pt x="5085954" y="0"/>
                        </a:cubicBezTo>
                        <a:cubicBezTo>
                          <a:pt x="5443311" y="20736"/>
                          <a:pt x="5599571" y="-32687"/>
                          <a:pt x="5913900" y="0"/>
                        </a:cubicBezTo>
                        <a:cubicBezTo>
                          <a:pt x="6228229" y="32687"/>
                          <a:pt x="6390085" y="19106"/>
                          <a:pt x="6571000" y="0"/>
                        </a:cubicBezTo>
                        <a:cubicBezTo>
                          <a:pt x="6751915" y="-19106"/>
                          <a:pt x="7053944" y="21143"/>
                          <a:pt x="7398946" y="0"/>
                        </a:cubicBezTo>
                        <a:cubicBezTo>
                          <a:pt x="7743948" y="-21143"/>
                          <a:pt x="7723701" y="-21152"/>
                          <a:pt x="7970623" y="0"/>
                        </a:cubicBezTo>
                        <a:cubicBezTo>
                          <a:pt x="8217545" y="21152"/>
                          <a:pt x="8328689" y="-9072"/>
                          <a:pt x="8542300" y="0"/>
                        </a:cubicBezTo>
                        <a:cubicBezTo>
                          <a:pt x="8574734" y="321702"/>
                          <a:pt x="8567366" y="351767"/>
                          <a:pt x="8542300" y="672532"/>
                        </a:cubicBezTo>
                        <a:cubicBezTo>
                          <a:pt x="8517234" y="993297"/>
                          <a:pt x="8521862" y="1133791"/>
                          <a:pt x="8542300" y="1301066"/>
                        </a:cubicBezTo>
                        <a:cubicBezTo>
                          <a:pt x="8562738" y="1468341"/>
                          <a:pt x="8550930" y="1689160"/>
                          <a:pt x="8542300" y="1929600"/>
                        </a:cubicBezTo>
                        <a:cubicBezTo>
                          <a:pt x="8533670" y="2170040"/>
                          <a:pt x="8539959" y="2338077"/>
                          <a:pt x="8542300" y="2602131"/>
                        </a:cubicBezTo>
                        <a:cubicBezTo>
                          <a:pt x="8544641" y="2866185"/>
                          <a:pt x="8546022" y="3126422"/>
                          <a:pt x="8542300" y="3274663"/>
                        </a:cubicBezTo>
                        <a:cubicBezTo>
                          <a:pt x="8538578" y="3422904"/>
                          <a:pt x="8530680" y="4000802"/>
                          <a:pt x="8542300" y="4399739"/>
                        </a:cubicBezTo>
                        <a:cubicBezTo>
                          <a:pt x="8356538" y="4400315"/>
                          <a:pt x="8302323" y="4392250"/>
                          <a:pt x="8141469" y="4399739"/>
                        </a:cubicBezTo>
                        <a:cubicBezTo>
                          <a:pt x="7980615" y="4407228"/>
                          <a:pt x="7671069" y="4408311"/>
                          <a:pt x="7313523" y="4399739"/>
                        </a:cubicBezTo>
                        <a:cubicBezTo>
                          <a:pt x="6955977" y="4391167"/>
                          <a:pt x="6977646" y="4418717"/>
                          <a:pt x="6656423" y="4399739"/>
                        </a:cubicBezTo>
                        <a:cubicBezTo>
                          <a:pt x="6335200" y="4380761"/>
                          <a:pt x="6344543" y="4396009"/>
                          <a:pt x="6170169" y="4399739"/>
                        </a:cubicBezTo>
                        <a:cubicBezTo>
                          <a:pt x="5995795" y="4403469"/>
                          <a:pt x="5762543" y="4417830"/>
                          <a:pt x="5513069" y="4399739"/>
                        </a:cubicBezTo>
                        <a:cubicBezTo>
                          <a:pt x="5263595" y="4381648"/>
                          <a:pt x="5198006" y="4386914"/>
                          <a:pt x="5112238" y="4399739"/>
                        </a:cubicBezTo>
                        <a:cubicBezTo>
                          <a:pt x="5026470" y="4412564"/>
                          <a:pt x="4862454" y="4407909"/>
                          <a:pt x="4711407" y="4399739"/>
                        </a:cubicBezTo>
                        <a:cubicBezTo>
                          <a:pt x="4560360" y="4391569"/>
                          <a:pt x="4225497" y="4381476"/>
                          <a:pt x="4054307" y="4399739"/>
                        </a:cubicBezTo>
                        <a:cubicBezTo>
                          <a:pt x="3883117" y="4418002"/>
                          <a:pt x="3778096" y="4394122"/>
                          <a:pt x="3568053" y="4399739"/>
                        </a:cubicBezTo>
                        <a:cubicBezTo>
                          <a:pt x="3358010" y="4405356"/>
                          <a:pt x="3054266" y="4415662"/>
                          <a:pt x="2825530" y="4399739"/>
                        </a:cubicBezTo>
                        <a:cubicBezTo>
                          <a:pt x="2596794" y="4383816"/>
                          <a:pt x="2576414" y="4418942"/>
                          <a:pt x="2339276" y="4399739"/>
                        </a:cubicBezTo>
                        <a:cubicBezTo>
                          <a:pt x="2102138" y="4380536"/>
                          <a:pt x="1788366" y="4382763"/>
                          <a:pt x="1596753" y="4399739"/>
                        </a:cubicBezTo>
                        <a:cubicBezTo>
                          <a:pt x="1405140" y="4416715"/>
                          <a:pt x="1363746" y="4414159"/>
                          <a:pt x="1195922" y="4399739"/>
                        </a:cubicBezTo>
                        <a:cubicBezTo>
                          <a:pt x="1028098" y="4385319"/>
                          <a:pt x="453623" y="4402186"/>
                          <a:pt x="0" y="4399739"/>
                        </a:cubicBezTo>
                        <a:cubicBezTo>
                          <a:pt x="-18011" y="4274078"/>
                          <a:pt x="-26346" y="3995750"/>
                          <a:pt x="0" y="3859200"/>
                        </a:cubicBezTo>
                        <a:cubicBezTo>
                          <a:pt x="26346" y="3722650"/>
                          <a:pt x="-22717" y="3401748"/>
                          <a:pt x="0" y="3142671"/>
                        </a:cubicBezTo>
                        <a:cubicBezTo>
                          <a:pt x="22717" y="2883594"/>
                          <a:pt x="-20234" y="2821914"/>
                          <a:pt x="0" y="2558134"/>
                        </a:cubicBezTo>
                        <a:cubicBezTo>
                          <a:pt x="20234" y="2294354"/>
                          <a:pt x="18418" y="2096529"/>
                          <a:pt x="0" y="1841605"/>
                        </a:cubicBezTo>
                        <a:cubicBezTo>
                          <a:pt x="-18418" y="1586681"/>
                          <a:pt x="-22092" y="1540951"/>
                          <a:pt x="0" y="1301066"/>
                        </a:cubicBezTo>
                        <a:cubicBezTo>
                          <a:pt x="22092" y="1061181"/>
                          <a:pt x="9540" y="909680"/>
                          <a:pt x="0" y="804524"/>
                        </a:cubicBezTo>
                        <a:cubicBezTo>
                          <a:pt x="-9540" y="699368"/>
                          <a:pt x="29421" y="40109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EEA0046-2667-1032-AE58-05ACC8BD1481}"/>
              </a:ext>
            </a:extLst>
          </p:cNvPr>
          <p:cNvSpPr txBox="1"/>
          <p:nvPr/>
        </p:nvSpPr>
        <p:spPr>
          <a:xfrm>
            <a:off x="5274672" y="1426687"/>
            <a:ext cx="43212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22096">
              <a:spcAft>
                <a:spcPts val="486"/>
              </a:spcAft>
            </a:pPr>
            <a:r>
              <a:rPr lang="cs-CZ" sz="8000" kern="1200">
                <a:solidFill>
                  <a:srgbClr val="006400"/>
                </a:solidFill>
                <a:latin typeface="+mn-lt"/>
                <a:ea typeface="+mn-ea"/>
                <a:cs typeface="+mn-cs"/>
              </a:rPr>
              <a:t>ZVONEK</a:t>
            </a:r>
            <a:r>
              <a:rPr lang="cs-CZ" sz="8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8000" kern="1200">
                <a:solidFill>
                  <a:srgbClr val="006400"/>
                </a:solidFill>
                <a:latin typeface="+mn-lt"/>
                <a:ea typeface="+mn-ea"/>
                <a:cs typeface="+mn-cs"/>
              </a:rPr>
              <a:t>ZELENÝ</a:t>
            </a:r>
            <a:endParaRPr lang="cs-CZ" sz="8000">
              <a:solidFill>
                <a:schemeClr val="accent6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C5E5CC6-0197-FAF8-2EA0-C847292B7A83}"/>
              </a:ext>
            </a:extLst>
          </p:cNvPr>
          <p:cNvSpPr txBox="1"/>
          <p:nvPr/>
        </p:nvSpPr>
        <p:spPr>
          <a:xfrm>
            <a:off x="5774850" y="4766010"/>
            <a:ext cx="4260539" cy="46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22096">
              <a:spcAft>
                <a:spcPts val="486"/>
              </a:spcAft>
            </a:pPr>
            <a:r>
              <a:rPr lang="cs-CZ" sz="240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Špetík Dominik   Fojtík Hynek</a:t>
            </a:r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5C9826C-EFB6-D11D-44D5-64D91C702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8724" y="2798685"/>
            <a:ext cx="6248702" cy="42284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6146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B2323B3-5747-5301-E9A6-253950BA956F}"/>
              </a:ext>
            </a:extLst>
          </p:cNvPr>
          <p:cNvSpPr txBox="1"/>
          <p:nvPr/>
        </p:nvSpPr>
        <p:spPr>
          <a:xfrm>
            <a:off x="458117" y="358461"/>
            <a:ext cx="6062205" cy="9212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rgbClr val="77D816"/>
                </a:solidFill>
                <a:latin typeface="+mj-lt"/>
                <a:ea typeface="+mj-ea"/>
                <a:cs typeface="+mj-cs"/>
              </a:rPr>
              <a:t>ZVONEK ZELENÝ</a:t>
            </a:r>
          </a:p>
        </p:txBody>
      </p:sp>
      <p:pic>
        <p:nvPicPr>
          <p:cNvPr id="1026" name="Picture 2" descr="Zvonek zelený | Naturfoto.cz">
            <a:extLst>
              <a:ext uri="{FF2B5EF4-FFF2-40B4-BE49-F238E27FC236}">
                <a16:creationId xmlns:a16="http://schemas.microsoft.com/office/drawing/2014/main" id="{47146082-13A2-8C41-3CBD-B19452955B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" r="38282" b="-1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0CF68A3-E574-AE8F-166A-461B287AA167}"/>
              </a:ext>
            </a:extLst>
          </p:cNvPr>
          <p:cNvSpPr txBox="1"/>
          <p:nvPr/>
        </p:nvSpPr>
        <p:spPr>
          <a:xfrm>
            <a:off x="718757" y="1734911"/>
            <a:ext cx="4620585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/>
              <a:t>Malý zelený ptáček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/>
              <a:t>Je stálí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/>
              <a:t>Žije v listnatých nebo smíšených lesích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/>
              <a:t>Živí se semeny a plody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/>
              <a:t>Ohrožuje ho závažná ptačí choroba </a:t>
            </a:r>
            <a:r>
              <a:rPr lang="cs-CZ" sz="3200" err="1"/>
              <a:t>Trichomonóza</a:t>
            </a:r>
            <a:endParaRPr lang="cs-CZ" sz="320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2D007FA-B780-7F76-8E60-5F31E4038FA1}"/>
              </a:ext>
            </a:extLst>
          </p:cNvPr>
          <p:cNvSpPr txBox="1"/>
          <p:nvPr/>
        </p:nvSpPr>
        <p:spPr>
          <a:xfrm>
            <a:off x="5181600" y="251304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96333AC-7015-7BBF-0450-74B9C9434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66" y="719666"/>
            <a:ext cx="5500742" cy="550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724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Motiv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Dominik Špetík</dc:creator>
  <cp:revision>1</cp:revision>
  <dcterms:created xsi:type="dcterms:W3CDTF">2024-01-18T09:01:01Z</dcterms:created>
  <dcterms:modified xsi:type="dcterms:W3CDTF">2024-01-22T17:46:55Z</dcterms:modified>
</cp:coreProperties>
</file>